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371" r:id="rId2"/>
    <p:sldId id="370" r:id="rId3"/>
    <p:sldId id="372" r:id="rId4"/>
    <p:sldId id="373" r:id="rId5"/>
    <p:sldId id="374" r:id="rId6"/>
    <p:sldId id="375" r:id="rId7"/>
    <p:sldId id="376" r:id="rId8"/>
    <p:sldId id="377" r:id="rId9"/>
    <p:sldId id="256"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FVjgmIFOmzhZhpmL2ofe8Q==" hashData="saI8xt6t5YC5cmG0nA6ZG8N9fY/d+04GuzkljwijwQZqxC5DNL6temk5rhypBBJ8EBIYLwaAI+ObKmrPHDm2qw=="/>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99" autoAdjust="0"/>
    <p:restoredTop sz="87347"/>
  </p:normalViewPr>
  <p:slideViewPr>
    <p:cSldViewPr snapToGrid="0" snapToObjects="1">
      <p:cViewPr varScale="1">
        <p:scale>
          <a:sx n="111" d="100"/>
          <a:sy n="111" d="100"/>
        </p:scale>
        <p:origin x="1296" y="200"/>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85994-54C3-6341-A23C-CB5D47131F8A}" type="datetimeFigureOut">
              <a:rPr lang="en-US" smtClean="0"/>
              <a:t>7/13/20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69C90CB-7686-744B-96D9-422CFC7D4FA6}" type="slidenum">
              <a:rPr lang="en-US" smtClean="0"/>
              <a:t>‹#›</a:t>
            </a:fld>
            <a:endParaRPr lang="en-US"/>
          </a:p>
        </p:txBody>
      </p:sp>
    </p:spTree>
    <p:extLst>
      <p:ext uri="{BB962C8B-B14F-4D97-AF65-F5344CB8AC3E}">
        <p14:creationId xmlns:p14="http://schemas.microsoft.com/office/powerpoint/2010/main" val="225165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1</a:t>
            </a:fld>
            <a:endParaRPr lang="en-US"/>
          </a:p>
        </p:txBody>
      </p:sp>
    </p:spTree>
    <p:extLst>
      <p:ext uri="{BB962C8B-B14F-4D97-AF65-F5344CB8AC3E}">
        <p14:creationId xmlns:p14="http://schemas.microsoft.com/office/powerpoint/2010/main" val="1803506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2</a:t>
            </a:fld>
            <a:endParaRPr lang="en-US"/>
          </a:p>
        </p:txBody>
      </p:sp>
    </p:spTree>
    <p:extLst>
      <p:ext uri="{BB962C8B-B14F-4D97-AF65-F5344CB8AC3E}">
        <p14:creationId xmlns:p14="http://schemas.microsoft.com/office/powerpoint/2010/main" val="11884086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3</a:t>
            </a:fld>
            <a:endParaRPr lang="en-US"/>
          </a:p>
        </p:txBody>
      </p:sp>
    </p:spTree>
    <p:extLst>
      <p:ext uri="{BB962C8B-B14F-4D97-AF65-F5344CB8AC3E}">
        <p14:creationId xmlns:p14="http://schemas.microsoft.com/office/powerpoint/2010/main" val="18515476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4</a:t>
            </a:fld>
            <a:endParaRPr lang="en-US"/>
          </a:p>
        </p:txBody>
      </p:sp>
    </p:spTree>
    <p:extLst>
      <p:ext uri="{BB962C8B-B14F-4D97-AF65-F5344CB8AC3E}">
        <p14:creationId xmlns:p14="http://schemas.microsoft.com/office/powerpoint/2010/main" val="3802025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5</a:t>
            </a:fld>
            <a:endParaRPr lang="en-US"/>
          </a:p>
        </p:txBody>
      </p:sp>
    </p:spTree>
    <p:extLst>
      <p:ext uri="{BB962C8B-B14F-4D97-AF65-F5344CB8AC3E}">
        <p14:creationId xmlns:p14="http://schemas.microsoft.com/office/powerpoint/2010/main" val="28166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6</a:t>
            </a:fld>
            <a:endParaRPr lang="en-US"/>
          </a:p>
        </p:txBody>
      </p:sp>
    </p:spTree>
    <p:extLst>
      <p:ext uri="{BB962C8B-B14F-4D97-AF65-F5344CB8AC3E}">
        <p14:creationId xmlns:p14="http://schemas.microsoft.com/office/powerpoint/2010/main" val="2834735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7</a:t>
            </a:fld>
            <a:endParaRPr lang="en-US"/>
          </a:p>
        </p:txBody>
      </p:sp>
    </p:spTree>
    <p:extLst>
      <p:ext uri="{BB962C8B-B14F-4D97-AF65-F5344CB8AC3E}">
        <p14:creationId xmlns:p14="http://schemas.microsoft.com/office/powerpoint/2010/main" val="28002361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8</a:t>
            </a:fld>
            <a:endParaRPr lang="en-US"/>
          </a:p>
        </p:txBody>
      </p:sp>
    </p:spTree>
    <p:extLst>
      <p:ext uri="{BB962C8B-B14F-4D97-AF65-F5344CB8AC3E}">
        <p14:creationId xmlns:p14="http://schemas.microsoft.com/office/powerpoint/2010/main" val="26705016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a:t>Font: Century Gothic</a:t>
            </a:r>
          </a:p>
          <a:p>
            <a:r>
              <a:rPr lang="en-US" dirty="0"/>
              <a:t>Main Title Slide: Font Size 80</a:t>
            </a:r>
          </a:p>
          <a:p>
            <a:r>
              <a:rPr lang="en-US" dirty="0"/>
              <a:t>Main Headings: 40-44</a:t>
            </a:r>
          </a:p>
          <a:p>
            <a:r>
              <a:rPr lang="en-US" dirty="0"/>
              <a:t>Main Body: 33</a:t>
            </a:r>
          </a:p>
          <a:p>
            <a:r>
              <a:rPr lang="en-US" dirty="0"/>
              <a:t>Bold and Italic as required</a:t>
            </a:r>
          </a:p>
          <a:p>
            <a:r>
              <a:rPr lang="en-US" dirty="0"/>
              <a:t>Spacing: 15</a:t>
            </a:r>
          </a:p>
          <a:p>
            <a:r>
              <a:rPr lang="en-US" dirty="0"/>
              <a:t>Verse numbers: 20</a:t>
            </a:r>
          </a:p>
          <a:p>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Hebreërs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Matthéüs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Timótheüs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Korinthiërs</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Efésiërs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Númeri</a:t>
            </a:r>
            <a:endParaRPr lang="en-US" dirty="0"/>
          </a:p>
        </p:txBody>
      </p:sp>
      <p:sp>
        <p:nvSpPr>
          <p:cNvPr id="4" name="Slide Number Placeholder 3"/>
          <p:cNvSpPr>
            <a:spLocks noGrp="1"/>
          </p:cNvSpPr>
          <p:nvPr>
            <p:ph type="sldNum" sz="quarter" idx="5"/>
          </p:nvPr>
        </p:nvSpPr>
        <p:spPr/>
        <p:txBody>
          <a:bodyPr/>
          <a:lstStyle/>
          <a:p>
            <a:fld id="{569C90CB-7686-744B-96D9-422CFC7D4FA6}" type="slidenum">
              <a:rPr lang="en-US" smtClean="0"/>
              <a:t>9</a:t>
            </a:fld>
            <a:endParaRPr lang="en-US"/>
          </a:p>
        </p:txBody>
      </p:sp>
    </p:spTree>
    <p:extLst>
      <p:ext uri="{BB962C8B-B14F-4D97-AF65-F5344CB8AC3E}">
        <p14:creationId xmlns:p14="http://schemas.microsoft.com/office/powerpoint/2010/main" val="1279317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6" indent="0" algn="ctr">
              <a:buNone/>
              <a:defRPr sz="2000"/>
            </a:lvl2pPr>
            <a:lvl3pPr marL="914411" indent="0" algn="ctr">
              <a:buNone/>
              <a:defRPr sz="1800"/>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899"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199"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2"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2" y="4589464"/>
            <a:ext cx="10515600" cy="1500187"/>
          </a:xfrm>
        </p:spPr>
        <p:txBody>
          <a:bodyPr/>
          <a:lstStyle>
            <a:lvl1pPr marL="0" indent="0">
              <a:buNone/>
              <a:defRPr sz="2400">
                <a:solidFill>
                  <a:schemeClr val="tx1">
                    <a:tint val="75000"/>
                  </a:schemeClr>
                </a:solidFill>
              </a:defRPr>
            </a:lvl1pPr>
            <a:lvl2pPr marL="457206" indent="0">
              <a:buNone/>
              <a:defRPr sz="2000">
                <a:solidFill>
                  <a:schemeClr val="tx1">
                    <a:tint val="75000"/>
                  </a:schemeClr>
                </a:solidFill>
              </a:defRPr>
            </a:lvl2pPr>
            <a:lvl3pPr marL="914411" indent="0">
              <a:buNone/>
              <a:defRPr sz="1800">
                <a:solidFill>
                  <a:schemeClr val="tx1">
                    <a:tint val="75000"/>
                  </a:schemeClr>
                </a:solidFill>
              </a:defRPr>
            </a:lvl3pPr>
            <a:lvl4pPr marL="1371617" indent="0">
              <a:buNone/>
              <a:defRPr sz="1600">
                <a:solidFill>
                  <a:schemeClr val="tx1">
                    <a:tint val="75000"/>
                  </a:schemeClr>
                </a:solidFill>
              </a:defRPr>
            </a:lvl4pPr>
            <a:lvl5pPr marL="1828823" indent="0">
              <a:buNone/>
              <a:defRPr sz="1600">
                <a:solidFill>
                  <a:schemeClr val="tx1">
                    <a:tint val="75000"/>
                  </a:schemeClr>
                </a:solidFill>
              </a:defRPr>
            </a:lvl5pPr>
            <a:lvl6pPr marL="2286029" indent="0">
              <a:buNone/>
              <a:defRPr sz="1600">
                <a:solidFill>
                  <a:schemeClr val="tx1">
                    <a:tint val="75000"/>
                  </a:schemeClr>
                </a:solidFill>
              </a:defRPr>
            </a:lvl6pPr>
            <a:lvl7pPr marL="2743234" indent="0">
              <a:buNone/>
              <a:defRPr sz="1600">
                <a:solidFill>
                  <a:schemeClr val="tx1">
                    <a:tint val="75000"/>
                  </a:schemeClr>
                </a:solidFill>
              </a:defRPr>
            </a:lvl7pPr>
            <a:lvl8pPr marL="3200440" indent="0">
              <a:buNone/>
              <a:defRPr sz="1600">
                <a:solidFill>
                  <a:schemeClr val="tx1">
                    <a:tint val="75000"/>
                  </a:schemeClr>
                </a:solidFill>
              </a:defRPr>
            </a:lvl8pPr>
            <a:lvl9pPr marL="3657646"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1"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9"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9" y="1681163"/>
            <a:ext cx="5157787"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9" y="2505076"/>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2" y="1681163"/>
            <a:ext cx="5183188" cy="823912"/>
          </a:xfrm>
        </p:spPr>
        <p:txBody>
          <a:bodyPr anchor="b"/>
          <a:lstStyle>
            <a:lvl1pPr marL="0" indent="0">
              <a:buNone/>
              <a:defRPr sz="2400" b="1"/>
            </a:lvl1pPr>
            <a:lvl2pPr marL="457206" indent="0">
              <a:buNone/>
              <a:defRPr sz="2000" b="1"/>
            </a:lvl2pPr>
            <a:lvl3pPr marL="914411" indent="0">
              <a:buNone/>
              <a:defRPr sz="1800" b="1"/>
            </a:lvl3pPr>
            <a:lvl4pPr marL="1371617" indent="0">
              <a:buNone/>
              <a:defRPr sz="1600" b="1"/>
            </a:lvl4pPr>
            <a:lvl5pPr marL="1828823" indent="0">
              <a:buNone/>
              <a:defRPr sz="1600" b="1"/>
            </a:lvl5pPr>
            <a:lvl6pPr marL="2286029" indent="0">
              <a:buNone/>
              <a:defRPr sz="1600" b="1"/>
            </a:lvl6pPr>
            <a:lvl7pPr marL="2743234" indent="0">
              <a:buNone/>
              <a:defRPr sz="1600" b="1"/>
            </a:lvl7pPr>
            <a:lvl8pPr marL="3200440" indent="0">
              <a:buNone/>
              <a:defRPr sz="1600" b="1"/>
            </a:lvl8pPr>
            <a:lvl9pPr marL="3657646"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2" y="2505076"/>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90" y="457200"/>
            <a:ext cx="3932236"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1" cy="4873625"/>
          </a:xfrm>
        </p:spPr>
        <p:txBody>
          <a:bodyPr/>
          <a:lstStyle>
            <a:lvl1pPr marL="0" indent="0">
              <a:buNone/>
              <a:defRPr sz="3200"/>
            </a:lvl1pPr>
            <a:lvl2pPr marL="457206" indent="0">
              <a:buNone/>
              <a:defRPr sz="2800"/>
            </a:lvl2pPr>
            <a:lvl3pPr marL="914411" indent="0">
              <a:buNone/>
              <a:defRPr sz="2400"/>
            </a:lvl3pPr>
            <a:lvl4pPr marL="1371617" indent="0">
              <a:buNone/>
              <a:defRPr sz="2000"/>
            </a:lvl4pPr>
            <a:lvl5pPr marL="1828823" indent="0">
              <a:buNone/>
              <a:defRPr sz="2000"/>
            </a:lvl5pPr>
            <a:lvl6pPr marL="2286029" indent="0">
              <a:buNone/>
              <a:defRPr sz="2000"/>
            </a:lvl6pPr>
            <a:lvl7pPr marL="2743234" indent="0">
              <a:buNone/>
              <a:defRPr sz="2000"/>
            </a:lvl7pPr>
            <a:lvl8pPr marL="3200440" indent="0">
              <a:buNone/>
              <a:defRPr sz="2000"/>
            </a:lvl8pPr>
            <a:lvl9pPr marL="3657646"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90" y="2057400"/>
            <a:ext cx="3932236" cy="3811588"/>
          </a:xfrm>
        </p:spPr>
        <p:txBody>
          <a:bodyPr/>
          <a:lstStyle>
            <a:lvl1pPr marL="0" indent="0">
              <a:buNone/>
              <a:defRPr sz="1600"/>
            </a:lvl1pPr>
            <a:lvl2pPr marL="457206" indent="0">
              <a:buNone/>
              <a:defRPr sz="1400"/>
            </a:lvl2pPr>
            <a:lvl3pPr marL="914411" indent="0">
              <a:buNone/>
              <a:defRPr sz="1200"/>
            </a:lvl3pPr>
            <a:lvl4pPr marL="1371617" indent="0">
              <a:buNone/>
              <a:defRPr sz="1000"/>
            </a:lvl4pPr>
            <a:lvl5pPr marL="1828823" indent="0">
              <a:buNone/>
              <a:defRPr sz="1000"/>
            </a:lvl5pPr>
            <a:lvl6pPr marL="2286029" indent="0">
              <a:buNone/>
              <a:defRPr sz="1000"/>
            </a:lvl6pPr>
            <a:lvl7pPr marL="2743234" indent="0">
              <a:buNone/>
              <a:defRPr sz="1000"/>
            </a:lvl7pPr>
            <a:lvl8pPr marL="3200440" indent="0">
              <a:buNone/>
              <a:defRPr sz="1000"/>
            </a:lvl8pPr>
            <a:lvl9pPr marL="3657646"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7/13/20</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2"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7/13/20</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2"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1"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11"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3" indent="-228603" algn="l" defTabSz="914411"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8" indent="-228603" algn="l" defTabSz="914411"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14" indent="-228603" algn="l" defTabSz="914411"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20"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26"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32"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37"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43"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48" indent="-228603" algn="l" defTabSz="914411"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11" rtl="0" eaLnBrk="1" latinLnBrk="0" hangingPunct="1">
        <a:defRPr sz="1800" kern="1200">
          <a:solidFill>
            <a:schemeClr val="tx1"/>
          </a:solidFill>
          <a:latin typeface="+mn-lt"/>
          <a:ea typeface="+mn-ea"/>
          <a:cs typeface="+mn-cs"/>
        </a:defRPr>
      </a:lvl1pPr>
      <a:lvl2pPr marL="457206" algn="l" defTabSz="914411" rtl="0" eaLnBrk="1" latinLnBrk="0" hangingPunct="1">
        <a:defRPr sz="1800" kern="1200">
          <a:solidFill>
            <a:schemeClr val="tx1"/>
          </a:solidFill>
          <a:latin typeface="+mn-lt"/>
          <a:ea typeface="+mn-ea"/>
          <a:cs typeface="+mn-cs"/>
        </a:defRPr>
      </a:lvl2pPr>
      <a:lvl3pPr marL="914411" algn="l" defTabSz="914411" rtl="0" eaLnBrk="1" latinLnBrk="0" hangingPunct="1">
        <a:defRPr sz="1800" kern="1200">
          <a:solidFill>
            <a:schemeClr val="tx1"/>
          </a:solidFill>
          <a:latin typeface="+mn-lt"/>
          <a:ea typeface="+mn-ea"/>
          <a:cs typeface="+mn-cs"/>
        </a:defRPr>
      </a:lvl3pPr>
      <a:lvl4pPr marL="1371617" algn="l" defTabSz="914411" rtl="0" eaLnBrk="1" latinLnBrk="0" hangingPunct="1">
        <a:defRPr sz="1800" kern="1200">
          <a:solidFill>
            <a:schemeClr val="tx1"/>
          </a:solidFill>
          <a:latin typeface="+mn-lt"/>
          <a:ea typeface="+mn-ea"/>
          <a:cs typeface="+mn-cs"/>
        </a:defRPr>
      </a:lvl4pPr>
      <a:lvl5pPr marL="1828823" algn="l" defTabSz="914411" rtl="0" eaLnBrk="1" latinLnBrk="0" hangingPunct="1">
        <a:defRPr sz="1800" kern="1200">
          <a:solidFill>
            <a:schemeClr val="tx1"/>
          </a:solidFill>
          <a:latin typeface="+mn-lt"/>
          <a:ea typeface="+mn-ea"/>
          <a:cs typeface="+mn-cs"/>
        </a:defRPr>
      </a:lvl5pPr>
      <a:lvl6pPr marL="2286029" algn="l" defTabSz="914411" rtl="0" eaLnBrk="1" latinLnBrk="0" hangingPunct="1">
        <a:defRPr sz="1800" kern="1200">
          <a:solidFill>
            <a:schemeClr val="tx1"/>
          </a:solidFill>
          <a:latin typeface="+mn-lt"/>
          <a:ea typeface="+mn-ea"/>
          <a:cs typeface="+mn-cs"/>
        </a:defRPr>
      </a:lvl6pPr>
      <a:lvl7pPr marL="2743234" algn="l" defTabSz="914411" rtl="0" eaLnBrk="1" latinLnBrk="0" hangingPunct="1">
        <a:defRPr sz="1800" kern="1200">
          <a:solidFill>
            <a:schemeClr val="tx1"/>
          </a:solidFill>
          <a:latin typeface="+mn-lt"/>
          <a:ea typeface="+mn-ea"/>
          <a:cs typeface="+mn-cs"/>
        </a:defRPr>
      </a:lvl7pPr>
      <a:lvl8pPr marL="3200440" algn="l" defTabSz="914411" rtl="0" eaLnBrk="1" latinLnBrk="0" hangingPunct="1">
        <a:defRPr sz="1800" kern="1200">
          <a:solidFill>
            <a:schemeClr val="tx1"/>
          </a:solidFill>
          <a:latin typeface="+mn-lt"/>
          <a:ea typeface="+mn-ea"/>
          <a:cs typeface="+mn-cs"/>
        </a:defRPr>
      </a:lvl8pPr>
      <a:lvl9pPr marL="3657646" algn="l" defTabSz="914411"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088092" y="570299"/>
            <a:ext cx="8015816"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ANTWOORD OP HONGERSNOOD</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006757036"/>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Génesis 41:56‭-‬57</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die hongersnood was oor die hele oppervlakte van die aarde, en Josef het alles waarin iets was, oopgemaak en aan die Egiptenaars verkoop; en die hongersnood was swaar in Egipteland. En die hele wêreld het na Josef in Egipte gekom om koring te koop, want die hongersnood was swaar op die hele aarde.</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79583433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Amos 8:11</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Kyk, daar kom dae, spreek die Here Here , dat Ek 'n honger in die land stuur, nie 'n honger na brood nie en nie 'n dors na water nie, maar om die woorde van die Here te hoor.</a:t>
            </a:r>
            <a:endParaRPr lang="en-US" sz="3600" i="1" dirty="0">
              <a:solidFill>
                <a:schemeClr val="dk1"/>
              </a:solidFill>
              <a:latin typeface="Century Gothic"/>
              <a:ea typeface="Century Gothic"/>
              <a:cs typeface="Century Gothic"/>
              <a:sym typeface="Century Gothic"/>
            </a:endParaRP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05981596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400" i="1" dirty="0">
                <a:solidFill>
                  <a:schemeClr val="dk1"/>
                </a:solidFill>
                <a:latin typeface="Century Gothic"/>
                <a:ea typeface="Century Gothic"/>
                <a:cs typeface="Century Gothic"/>
                <a:sym typeface="Century Gothic"/>
              </a:rPr>
              <a:t>DAARNA het Jesus na die oorkant van die see van Galiléa, dit is, van Tibérias, gegaan; en 'n groot menigte het Hom gevolg, omdat hulle sy tekens gesien het wat Hy aan die siekes doen. En Jesus het op die berg geklim en daar met sy dissipels gaan sit. En die pasga, die fees van die Jode, was naby. Toe Jesus dan sy oë opslaan en sien dat 'n groot menigte na Hom kom, sê Hy vir Filippus:</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04234080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Waarvandaan sal ons brood koop, sodat hierdie mense kan eet? Maar Hy het dit gesê om hom op die proef te stel, want Hy het self geweet wat Hy wou doen. Filippus antwoord Hom: Brood vir tweehonderd pennings sal nie genoeg wees vir hulle, sodat elkeen van hulle 'n stukkie kan kry nie. Een van sy dissipels, Andréas, Simon Petrus se broer, sê vir Hom: </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1282537589"/>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500" i="1" dirty="0">
                <a:solidFill>
                  <a:schemeClr val="dk1"/>
                </a:solidFill>
                <a:latin typeface="Century Gothic"/>
                <a:ea typeface="Century Gothic"/>
                <a:cs typeface="Century Gothic"/>
                <a:sym typeface="Century Gothic"/>
              </a:rPr>
              <a:t>Hier is 'n seuntjie wat vyf garsbrode en twee vissies het, maar wat is dit vir so baie mense? En Jesus sê: Laat die mense gaan sit. En daar was baie gras op dié plek. Die manne het toe gaan sit, omtrent vyfduisend in getal. En Jesus het die brode geneem, en nadat Hy gedank het, deel Hy dit uit aan die dissipels en die dissipels aan die wat daar sit; so ook van die vissies, soveel as hulle wou hê.</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208921308"/>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500" i="1" dirty="0">
                <a:solidFill>
                  <a:schemeClr val="dk1"/>
                </a:solidFill>
                <a:latin typeface="Century Gothic"/>
                <a:ea typeface="Century Gothic"/>
                <a:cs typeface="Century Gothic"/>
                <a:sym typeface="Century Gothic"/>
              </a:rPr>
              <a:t>En nadat hulle versadig was, sê Hy vir sy dissipels: Maak die brokstukke bymekaar wat oorgeskiet het, sodat niks verlore gaan nie. Hulle maak toe bymekaar en het twaalf mandjies gevul met brokstukke van die vyf garsbrode wat oorgeskiet het by die wat geëet het. Toe die mense dan die teken sien wat Jesus gedoen het, sê hulle: Hy is waarlik die profeet wat in die wêreld sou kom.</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228026642"/>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81200" y="347472"/>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i="1" dirty="0">
                <a:solidFill>
                  <a:schemeClr val="dk1"/>
                </a:solidFill>
                <a:latin typeface="Century Gothic"/>
                <a:ea typeface="Century Gothic"/>
                <a:cs typeface="Century Gothic"/>
                <a:sym typeface="Century Gothic"/>
              </a:rPr>
              <a:t>Johannes 6:1‭-‬15</a:t>
            </a:r>
            <a:endParaRPr lang="en-US" sz="2400" dirty="0">
              <a:solidFill>
                <a:schemeClr val="dk1"/>
              </a:solidFill>
              <a:latin typeface="Century Gothic"/>
              <a:ea typeface="Century Gothic"/>
              <a:cs typeface="Century Gothic"/>
              <a:sym typeface="Century Gothic"/>
            </a:endParaRPr>
          </a:p>
        </p:txBody>
      </p:sp>
      <p:sp>
        <p:nvSpPr>
          <p:cNvPr id="6" name="Content Placeholder 1"/>
          <p:cNvSpPr txBox="1">
            <a:spLocks/>
          </p:cNvSpPr>
          <p:nvPr/>
        </p:nvSpPr>
        <p:spPr>
          <a:xfrm>
            <a:off x="712922" y="1719072"/>
            <a:ext cx="10848814" cy="4573240"/>
          </a:xfrm>
          <a:prstGeom prst="rect">
            <a:avLst/>
          </a:prstGeom>
        </p:spPr>
        <p:txBody>
          <a:bodyPr vert="horz" lIns="91440" tIns="45720" rIns="91440" bIns="45720" rtlCol="0">
            <a:no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indent="0">
              <a:spcBef>
                <a:spcPts val="0"/>
              </a:spcBef>
              <a:buClr>
                <a:srgbClr val="31B6FD"/>
              </a:buClr>
              <a:buSzPts val="3000"/>
              <a:buNone/>
            </a:pPr>
            <a:r>
              <a:rPr lang="nl-NL" sz="3600" i="1" dirty="0">
                <a:solidFill>
                  <a:schemeClr val="dk1"/>
                </a:solidFill>
                <a:latin typeface="Century Gothic"/>
                <a:ea typeface="Century Gothic"/>
                <a:cs typeface="Century Gothic"/>
                <a:sym typeface="Century Gothic"/>
              </a:rPr>
              <a:t>En toe Jesus merk dat hulle wou kom en Hom met geweld neem om Hom koning te maak, het Hy weer weggegaan na die berg, Hy alleen.</a:t>
            </a:r>
          </a:p>
        </p:txBody>
      </p:sp>
      <p:sp>
        <p:nvSpPr>
          <p:cNvPr id="8" name="Title 2">
            <a:extLst>
              <a:ext uri="{FF2B5EF4-FFF2-40B4-BE49-F238E27FC236}">
                <a16:creationId xmlns:a16="http://schemas.microsoft.com/office/drawing/2014/main" id="{A118D2E7-EFF2-9647-A6CF-9C989BFEB27F}"/>
              </a:ext>
            </a:extLst>
          </p:cNvPr>
          <p:cNvSpPr txBox="1">
            <a:spLocks/>
          </p:cNvSpPr>
          <p:nvPr/>
        </p:nvSpPr>
        <p:spPr>
          <a:xfrm>
            <a:off x="2089659" y="4907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endParaRPr lang="en-US" sz="2400"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4" name="Picture 3" descr="A picture containing food&#10;&#10;Description automatically generated">
            <a:extLst>
              <a:ext uri="{FF2B5EF4-FFF2-40B4-BE49-F238E27FC236}">
                <a16:creationId xmlns:a16="http://schemas.microsoft.com/office/drawing/2014/main" id="{08DF987E-AB51-0040-8D2A-441B57FAE2DC}"/>
              </a:ext>
            </a:extLst>
          </p:cNvPr>
          <p:cNvPicPr>
            <a:picLocks noChangeAspect="1"/>
          </p:cNvPicPr>
          <p:nvPr/>
        </p:nvPicPr>
        <p:blipFill>
          <a:blip r:embed="rId4"/>
          <a:stretch>
            <a:fillRect/>
          </a:stretch>
        </p:blipFill>
        <p:spPr>
          <a:xfrm>
            <a:off x="135961" y="138430"/>
            <a:ext cx="1153922" cy="1153922"/>
          </a:xfrm>
          <a:prstGeom prst="rect">
            <a:avLst/>
          </a:prstGeom>
        </p:spPr>
      </p:pic>
    </p:spTree>
    <p:extLst>
      <p:ext uri="{BB962C8B-B14F-4D97-AF65-F5344CB8AC3E}">
        <p14:creationId xmlns:p14="http://schemas.microsoft.com/office/powerpoint/2010/main" val="3675192521"/>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088092" y="570299"/>
            <a:ext cx="8015816" cy="4023360"/>
          </a:xfrm>
          <a:prstGeom prst="rect">
            <a:avLst/>
          </a:prstGeom>
        </p:spPr>
        <p:txBody>
          <a:bodyPr>
            <a:noAutofit/>
          </a:bodyPr>
          <a:lstStyle/>
          <a:p>
            <a:pPr>
              <a:lnSpc>
                <a:spcPct val="100000"/>
              </a:lnSpc>
              <a:spcBef>
                <a:spcPts val="0"/>
              </a:spcBef>
            </a:pPr>
            <a:r>
              <a:rPr lang="en-GB" sz="78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ANTWOORD OP HONGERSNOOD</a:t>
            </a:r>
            <a:endParaRPr lang="en-ZA"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mc:AlternateContent xmlns:mc="http://schemas.openxmlformats.org/markup-compatibility/2006" xmlns:p14="http://schemas.microsoft.com/office/powerpoint/2010/main">
    <mc:Choice Requires="p14">
      <p:transition p14:dur="330">
        <p:wipe dir="r"/>
      </p:transition>
    </mc:Choice>
    <mc:Fallback xmlns="">
      <p:transition>
        <p:wipe dir="r"/>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19-08-25 Philippians - Epistle of Joy IV" id="{1D3B2CA8-103D-1A45-9131-56EE6DB0AA22}" vid="{21D02281-4C00-6946-9E26-000BA019ADD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TotalTime>
  <Words>597</Words>
  <Application>Microsoft Macintosh PowerPoint</Application>
  <PresentationFormat>Widescreen</PresentationFormat>
  <Paragraphs>53</Paragraphs>
  <Slides>9</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Century Gothic</vt:lpstr>
      <vt:lpstr>Symbol</vt:lpstr>
      <vt:lpstr>Office Theme</vt:lpstr>
      <vt:lpstr>ANTWOORD OP HONGERSNOOD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ANTWOORD OP HONGERSNOOD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HEBREWS   GOING ALL THE WAY ON THE WAY I</dc:title>
  <dc:creator>Jamandus Lotz</dc:creator>
  <cp:lastModifiedBy>Herman Lourens</cp:lastModifiedBy>
  <cp:revision>26</cp:revision>
  <dcterms:created xsi:type="dcterms:W3CDTF">2020-05-26T13:44:35Z</dcterms:created>
  <dcterms:modified xsi:type="dcterms:W3CDTF">2020-07-13T06:18:54Z</dcterms:modified>
</cp:coreProperties>
</file>