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331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358" r:id="rId29"/>
    <p:sldId id="359" r:id="rId30"/>
    <p:sldId id="33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AmvWuYoSdqPVI/j2U8cMIQ==" hashData="6eSA9x1D9iGr/G876VjEWNYiDtVhzoQJQGZSCGZCAeVanPLJv/+gzebX2RCBA/zyEjQTOUaeryLLIoPqBFBjl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3" autoAdjust="0"/>
    <p:restoredTop sz="87345"/>
  </p:normalViewPr>
  <p:slideViewPr>
    <p:cSldViewPr snapToGrid="0" snapToObjects="1">
      <p:cViewPr varScale="1">
        <p:scale>
          <a:sx n="135" d="100"/>
          <a:sy n="135" d="100"/>
        </p:scale>
        <p:origin x="64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5/5/20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17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009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82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64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49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2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336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210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29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595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40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974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3521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1167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120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7716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439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7830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890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163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37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1560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3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73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74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33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44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42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59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5/5/20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956486" y="1417320"/>
            <a:ext cx="8279027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ONS VERSTAAN NIE WAAR ONS STAAN NIE 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DANIËL 12:1-3,9-13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gereinig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gesuiwer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gelouter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goddelose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goddeloos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goddelose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verstandiges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voortdurende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offer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afgeskaf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ontsettende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gruwel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opgerig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duisend-tweehonderd-en-negentig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6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DANIËL 12:1-3,9-13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Welgeluksalig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verwag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duisend-driehonderd-vyf-en-dertig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bereik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bestemming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2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JOËL 2:1,11-13,27-31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BLAAS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basuin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Sion,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blaas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alarm op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berg!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inwoners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land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naby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—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stem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leërmag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geweldig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leër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ja,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uitvoerder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uitermate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vreeslik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6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JOËL 2:1,11-13,27-31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selfs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bekeer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My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hele hart,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vas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rouklag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hart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bekeer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God; want Hy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barmhartig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lankmoedig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goedertierenheid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onheil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5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JOËL 2:1,11-13,27-31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midde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beskaamd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uitgiet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dogters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drome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droom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jongelinge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gesigte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JOËL 2:1,11-13,27-31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diensknegte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diensmaagde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uitgiet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wondertekens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rookpilare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Die son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duisternis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deurlugtige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0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24:3,8-14,37-39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Hy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Olyfberg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sit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dissipels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wees,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teken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voleinding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Maar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is 'n begin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smarte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verdrukking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nasies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my Naam.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24:3,8-14,37-39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111249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struikel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verraai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valse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mislei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vermeerder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volhard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evangelie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koninkryk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verkondig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in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getuienis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nasies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5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24:3,8-14,37-39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wees. Want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sondvloed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geëet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gedrink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huwelik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tot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ark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sondvloed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weggevoer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7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 1:18-21,24-28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toorn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word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geopenbaar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goddeloosheid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onderdruk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want God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geopenbaar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onsigbare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skepping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duidelik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46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GÉNESIS 6:5-13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boosheid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versinsels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hart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bedink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altyddeur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smart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hart.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geskape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die vee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kruipende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voëls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1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 1:18-21,24-28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naamlik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goddelikheid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verontskuldiging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alhoewel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verheerlik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gedank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dwaas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oorlegginge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onverstandige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hart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verduister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begeerlikhede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onreinheid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liggame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—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 1:18-21,24-28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111249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verruil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leuen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skepsel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Skepper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geprys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tot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Amen.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skandelike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hartstogte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vroue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teen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so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wellus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teenoor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ontbrand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4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 1:18-21,24-28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skandelikheid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noodwendige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vergelding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dwaling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moeite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om God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erkentenis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slegte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gesindheid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5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THESSALONICENSE 2:9-12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Satan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kragtige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tekens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wonders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leuen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verleiding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verlore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aangeneem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0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THESSALONICENSE 2:9-12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dwaling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leuen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glo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geoordeel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geglo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9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TIMÓTHEÜS 4:1-2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die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uitdruklik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sommige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afvallig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verleidende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leringe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duiwels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aanhang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geveinsdheid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leuenaars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gebrandmerk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7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TIMÓTHEÜS 3:1-5,8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liefhebbers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geldgieriges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grootpraters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trotsaards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lasteraars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ongehoorsaam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ondankbaar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onheilig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sonder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onversoenlik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kwaadsprekers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bandeloos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wreed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sonder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verraaiers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roekeloos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verwaand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9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TIMÓTHEÜS 3:1-5,8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liefhebbers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liefhebbers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gedaante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godsaligheid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verloën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Jannes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Jambres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Moses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teëgestaan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verdorwe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onbetroubaar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opsigte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 13:3,10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koppe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dodelik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dodelike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verwonderd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krygsgevangenes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krygsgevangenskap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swaard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swaard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doodgemaak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lydsaamheid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16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 14:12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lydsaamheid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pas;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gebooie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0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GÉNESIS 6:5-13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geskiedenis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regverdige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opregte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tydgenote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met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gewandel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Sem, Gam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Jafet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verdorwe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aangesig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vol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7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956486" y="1417320"/>
            <a:ext cx="8279027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ONS VERSTAAN NIE WAAR ONS STAAN NIE 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1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GÉNESIS 6:5-13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—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verdorwe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wandel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besluit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want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3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JESAJA 5:16,18,20,24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leërskare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strafgerig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trek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goddeloosheid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wa-toue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duisternis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duisternis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wat bitter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bitter.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2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JESAJA 5:16,18,20,24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vuurtong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stoppels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gras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inmekaarsak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poeier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uitspruitsel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opstuiwe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wet van die Here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leërskare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verwerp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32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JEREMIA 5:30-31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Ontsettende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afskuwelike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 het in die land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oefen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priesters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graag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8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DANIËL 12:1-3,9-13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Mígael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optree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benoudheid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tot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opgeskrywe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6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DANIËL 12:1-3,9-13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wat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ontwaak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sommige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sommige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smaadheid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afgryslik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verstandiges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glinster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glans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uitspansel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regverdigheid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lei,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sterre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Daniël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verborge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verseël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6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1971</Words>
  <Application>Microsoft Macintosh PowerPoint</Application>
  <PresentationFormat>Widescreen</PresentationFormat>
  <Paragraphs>116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Century Gothic</vt:lpstr>
      <vt:lpstr>Symbol</vt:lpstr>
      <vt:lpstr>Office Theme</vt:lpstr>
      <vt:lpstr>ONS VERSTAAN NIE WAAR ONS STAAN NIE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ONS VERSTAAN NIE WAAR ONS STAAN NIE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Herman Lourens</cp:lastModifiedBy>
  <cp:revision>104</cp:revision>
  <dcterms:created xsi:type="dcterms:W3CDTF">2019-11-08T20:02:32Z</dcterms:created>
  <dcterms:modified xsi:type="dcterms:W3CDTF">2020-05-05T21:47:49Z</dcterms:modified>
</cp:coreProperties>
</file>