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371" r:id="rId2"/>
    <p:sldId id="370" r:id="rId3"/>
    <p:sldId id="379" r:id="rId4"/>
    <p:sldId id="380" r:id="rId5"/>
    <p:sldId id="381" r:id="rId6"/>
    <p:sldId id="382" r:id="rId7"/>
    <p:sldId id="383" r:id="rId8"/>
    <p:sldId id="384" r:id="rId9"/>
    <p:sldId id="385" r:id="rId10"/>
    <p:sldId id="386" r:id="rId11"/>
    <p:sldId id="387" r:id="rId12"/>
    <p:sldId id="388" r:id="rId13"/>
    <p:sldId id="389" r:id="rId14"/>
    <p:sldId id="390" r:id="rId15"/>
    <p:sldId id="391" r:id="rId16"/>
    <p:sldId id="392" r:id="rId17"/>
    <p:sldId id="393" r:id="rId18"/>
    <p:sldId id="394" r:id="rId19"/>
    <p:sldId id="395" r:id="rId20"/>
    <p:sldId id="396" r:id="rId21"/>
    <p:sldId id="397" r:id="rId22"/>
    <p:sldId id="398" r:id="rId23"/>
    <p:sldId id="3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PRlJtBFx28CnZifbX9P3dw==" hashData="dEaHESvXw5aOOdY2dloQ4J7tqOLagxWUtMY90heaYIQQ+OPWawmmQlZGqTTrTPozLhO5Cs9AmFi84CeQo9cCrA=="/>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99" autoAdjust="0"/>
    <p:restoredTop sz="87347"/>
  </p:normalViewPr>
  <p:slideViewPr>
    <p:cSldViewPr snapToGrid="0" snapToObjects="1">
      <p:cViewPr varScale="1">
        <p:scale>
          <a:sx n="111" d="100"/>
          <a:sy n="111" d="100"/>
        </p:scale>
        <p:origin x="1296" y="200"/>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7/13/20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Matthéüs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803506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1692105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3890279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1859607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2895801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10283781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3086151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15712558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8964776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32430853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717628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1884086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1003320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29388310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29529162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Matthéüs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4038483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2956952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580040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891071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4181401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1418695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694816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2275469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199"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2"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0">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9"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2"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7/13/20</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088092" y="570299"/>
            <a:ext cx="8015816" cy="4023360"/>
          </a:xfrm>
          <a:prstGeom prst="rect">
            <a:avLst/>
          </a:prstGeom>
        </p:spPr>
        <p:txBody>
          <a:bodyPr>
            <a:noAutofit/>
          </a:bodyPr>
          <a:lstStyle/>
          <a:p>
            <a:pPr>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CALLED AND CHOSEN</a:t>
            </a:r>
            <a:endParaRPr lang="en-ZA" sz="80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0067570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9:11‭-‬16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200" i="1" dirty="0">
                <a:solidFill>
                  <a:schemeClr val="dk1"/>
                </a:solidFill>
                <a:latin typeface="Century Gothic"/>
                <a:ea typeface="Century Gothic"/>
                <a:cs typeface="Century Gothic"/>
                <a:sym typeface="Century Gothic"/>
              </a:rPr>
              <a:t>Toe sê die Here vir hom: Staan op en gaan na die straat wat genoem word Reguit straat, en vra in die huis van Judas na 'n man met die naam van Saulus van Tarsus, want kyk, hy bid; en hy het in 'n gesig 'n man met die naam van Ananías sien inkom en hom die hande oplê, sodat hy weer kon sien. Maar Ananías antwoord: Here, ek het van baie mense aangaande hierdie man gehoor hoeveel kwaad hy u heiliges in Jerusalem aangedoen het;</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9073313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9:11‭-‬16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500" i="1" dirty="0">
                <a:solidFill>
                  <a:schemeClr val="dk1"/>
                </a:solidFill>
                <a:latin typeface="Century Gothic"/>
                <a:ea typeface="Century Gothic"/>
                <a:cs typeface="Century Gothic"/>
                <a:sym typeface="Century Gothic"/>
              </a:rPr>
              <a:t>en hy het hier volmag van die owerpriesters om almal te boei wat u Naam aanroep. Maar die Here sê vir hom: Gaan, want hy is vir My 'n uitverkore werktuig om my Naam te dra voor nasies en konings en die kinders van Israel. Want Ek sal hom toon hoeveel hy vir my Naam moet ly.</a:t>
            </a:r>
            <a:endParaRPr lang="en-US" sz="35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5865785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22:11‭-‬15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Toe ek dan weens die glans van daardie lig nie kon sien nie, is ek deur my metgeselle by die hand gelei en het in Damaskus gekom. En 'n sekere Ananías, 'n vroom man volgens die wet, wat 'n goeie naam gehad het by al die Jode wat daar woon, het na my gekom en by my gaan staan en vir my gesê: Saul, broeder, word siende! En op dieselfde oomblik het ek hom aangekyk. </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905739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22:11‭-‬15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het gesê: Die God van ons vaders het jou voorbeskik om sy wil te ken en die Regverdige te sien en die stem uit sy mond te hoor; want jy sal vir Hom by al die mense 'n getuie wees van wat jy gesien en gehoor het.</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983808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Romeine 11:29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Want die genadegawes en die roeping van God is onberoulik.</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248004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Matthéüs 22:2‭-‬14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Die koninkryk van die hemele is soos 'n koning wat 'n bruilof vir sy seun berei het en sy diensknegte uitgestuur het om die genooides na die bruilof te roep, en hulle wou nie kom nie. Weer het hy ander diensknegte uitgestuur met die boodskap: Sê vir die genooides: Kyk, my maaltyd het ek berei, my beeste en vetgemaakte vee is geslag en alles is gereed. Kom na die bruilof.</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2902111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Matthéüs 22:2‭-‬14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Maar hulle het hul daaraan nie gesteur nie en weggegaan, een na sy eie stuk land en 'n ander na sy handelsaak. En die origes het sy diensknegte gegryp en mishandel en doodgemaak. Toe die koning dit hoor, het hy kwaad geword en sy manskappe gestuur en daardie moordenaars omgebring en hulle stad aan die brand gesteek. Daarop sê hy vir sy diensknegte:</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2335499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Matthéüs 22:2‭-‬14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Die bruilof is wel gereed, maar die genooides was dit nie werd nie. Gaan dan op die kruispaaie en nooi almal wat julle mag vind, na die bruilof. En daardie diensknegte het uitgegaan op die paaie en almal versamel wat hulle gevind het, slegtes sowel as goeies, en die bruilofsaal het vol gaste geword. En toe die koning ingaan om na die gaste te kyk, sien hy daar iemand wat nie 'n bruilofskleed aan het nie.</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820443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Matthéüs 22:2‭-‬14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sê vir hom: Vriend, hoe het jy hier ingekom sonder 'n bruilofskleed aan? En hy kon geen woord sê nie. Toe sê die koning vir sy dienaars: Bind sy hande en voete, neem hom weg en werp hom in die buitenste duisternis. Daar sal geween wees en gekners van die tande. Want baie is geroep, maar min uitverkies.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565902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I </a:t>
            </a:r>
            <a:r>
              <a:rPr lang="en-US" sz="4000" b="1" i="1" dirty="0" err="1">
                <a:solidFill>
                  <a:schemeClr val="dk1"/>
                </a:solidFill>
                <a:latin typeface="Century Gothic"/>
                <a:ea typeface="Century Gothic"/>
                <a:cs typeface="Century Gothic"/>
                <a:sym typeface="Century Gothic"/>
              </a:rPr>
              <a:t>Korinthiërs</a:t>
            </a:r>
            <a:r>
              <a:rPr lang="en-US" sz="4000" b="1" i="1" dirty="0">
                <a:solidFill>
                  <a:schemeClr val="dk1"/>
                </a:solidFill>
                <a:latin typeface="Century Gothic"/>
                <a:ea typeface="Century Gothic"/>
                <a:cs typeface="Century Gothic"/>
                <a:sym typeface="Century Gothic"/>
              </a:rPr>
              <a:t> 14:8</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Want as die basuin ook 'n onduidelike klank gee, wie sal klaarmaak vir die oorlog?</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2573045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I </a:t>
            </a:r>
            <a:r>
              <a:rPr lang="en-US" sz="4000" b="1" i="1" dirty="0" err="1">
                <a:solidFill>
                  <a:schemeClr val="dk1"/>
                </a:solidFill>
                <a:latin typeface="Century Gothic"/>
                <a:ea typeface="Century Gothic"/>
                <a:cs typeface="Century Gothic"/>
                <a:sym typeface="Century Gothic"/>
              </a:rPr>
              <a:t>Korinthiërs</a:t>
            </a:r>
            <a:r>
              <a:rPr lang="en-US" sz="4000" b="1" i="1" dirty="0">
                <a:solidFill>
                  <a:schemeClr val="dk1"/>
                </a:solidFill>
                <a:latin typeface="Century Gothic"/>
                <a:ea typeface="Century Gothic"/>
                <a:cs typeface="Century Gothic"/>
                <a:sym typeface="Century Gothic"/>
              </a:rPr>
              <a:t> 1:26‭-‬29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300" i="1" dirty="0">
                <a:solidFill>
                  <a:schemeClr val="dk1"/>
                </a:solidFill>
                <a:latin typeface="Century Gothic"/>
                <a:ea typeface="Century Gothic"/>
                <a:cs typeface="Century Gothic"/>
                <a:sym typeface="Century Gothic"/>
              </a:rPr>
              <a:t>Want let op julle roeping, broeders: julle is nie baie wyse na die vlees nie, nie baie magtiges, nie baie edeles nie; maar wat dwaas is by die wêreld, het God uitverkies om die wyse te beskaam; en wat swak is by die wêreld, het God uitverkies om wat sterk is, te beskaam; en wat onedel is by die wêreld en wat verag is, het God uitverkies, en wat niks is nie, om wat iets is, tot niet te maak, sodat geen vlees voor Hom sou roem nie.</a:t>
            </a:r>
            <a:endParaRPr lang="en-US" sz="33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958343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I </a:t>
            </a:r>
            <a:r>
              <a:rPr lang="en-US" sz="4000" b="1" i="1" dirty="0" err="1">
                <a:solidFill>
                  <a:schemeClr val="dk1"/>
                </a:solidFill>
                <a:latin typeface="Century Gothic"/>
                <a:ea typeface="Century Gothic"/>
                <a:cs typeface="Century Gothic"/>
                <a:sym typeface="Century Gothic"/>
              </a:rPr>
              <a:t>Timótheüs</a:t>
            </a:r>
            <a:r>
              <a:rPr lang="en-US" sz="4000" b="1" i="1" dirty="0">
                <a:solidFill>
                  <a:schemeClr val="dk1"/>
                </a:solidFill>
                <a:latin typeface="Century Gothic"/>
                <a:ea typeface="Century Gothic"/>
                <a:cs typeface="Century Gothic"/>
                <a:sym typeface="Century Gothic"/>
              </a:rPr>
              <a:t> 6:12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Stry die goeie stryd van die geloof, gryp na die ewige lewe, waartoe jy ook geroep is en die goeie belydenis voor baie getuies afgelê het.</a:t>
            </a:r>
            <a:endParaRPr lang="en-US" sz="3600" dirty="0">
              <a:solidFill>
                <a:srgbClr val="222222"/>
              </a:solidFill>
              <a:latin typeface="Arial" panose="020B0604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3934312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err="1">
                <a:solidFill>
                  <a:schemeClr val="dk1"/>
                </a:solidFill>
                <a:latin typeface="Century Gothic"/>
                <a:ea typeface="Century Gothic"/>
                <a:cs typeface="Century Gothic"/>
                <a:sym typeface="Century Gothic"/>
              </a:rPr>
              <a:t>Openbaring</a:t>
            </a:r>
            <a:r>
              <a:rPr lang="en-US" sz="4000" b="1" i="1" dirty="0">
                <a:solidFill>
                  <a:schemeClr val="dk1"/>
                </a:solidFill>
                <a:latin typeface="Century Gothic"/>
                <a:ea typeface="Century Gothic"/>
                <a:cs typeface="Century Gothic"/>
                <a:sym typeface="Century Gothic"/>
              </a:rPr>
              <a:t> 3:10‭-‬12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Omdat jy die woord van my lydsaamheid bewaar het, sal Ek jou ook bewaar in die uur van beproewing wat oor die hele wêreld kom om die bewoners van die aarde op die proef te stel. Kyk, Ek kom gou! Hou vas wat jy het, sodat niemand jou kroon kan neem nie. </a:t>
            </a:r>
            <a:endParaRPr lang="en-US" sz="3600" dirty="0">
              <a:solidFill>
                <a:srgbClr val="222222"/>
              </a:solidFill>
              <a:latin typeface="Arial" panose="020B0604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648952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err="1">
                <a:solidFill>
                  <a:schemeClr val="dk1"/>
                </a:solidFill>
                <a:latin typeface="Century Gothic"/>
                <a:ea typeface="Century Gothic"/>
                <a:cs typeface="Century Gothic"/>
                <a:sym typeface="Century Gothic"/>
              </a:rPr>
              <a:t>Openbaring</a:t>
            </a:r>
            <a:r>
              <a:rPr lang="en-US" sz="4000" b="1" i="1" dirty="0">
                <a:solidFill>
                  <a:schemeClr val="dk1"/>
                </a:solidFill>
                <a:latin typeface="Century Gothic"/>
                <a:ea typeface="Century Gothic"/>
                <a:cs typeface="Century Gothic"/>
                <a:sym typeface="Century Gothic"/>
              </a:rPr>
              <a:t> 3:10‭-‬12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Wie oorwin, Ek sal hom 'n pilaar in die tempel van my God maak, en hy sal daar nooit weer uitgaan nie; en Ek sal op hom die Naam van my God skrywe en die naam van die stad van my God, van die nuwe Jerusalem, wat uit die hemel van my God neerdaal, en my nuwe Naam.</a:t>
            </a:r>
            <a:endParaRPr lang="en-US" sz="3600" dirty="0">
              <a:solidFill>
                <a:srgbClr val="222222"/>
              </a:solidFill>
              <a:latin typeface="Arial" panose="020B0604020202020204" pitchFamily="34" charset="0"/>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4063409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088092" y="570299"/>
            <a:ext cx="8015816" cy="4023360"/>
          </a:xfrm>
          <a:prstGeom prst="rect">
            <a:avLst/>
          </a:prstGeom>
        </p:spPr>
        <p:txBody>
          <a:bodyPr>
            <a:noAutofit/>
          </a:bodyPr>
          <a:lstStyle/>
          <a:p>
            <a:pPr>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CALLED AND CHOSEN</a:t>
            </a:r>
            <a:endParaRPr lang="en-ZA" sz="80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405542863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Jeremia 1:5‭-‬12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Voordat Ek jou in die moederskoot gevorm het, het Ek jou geken; en voordat jy uit die liggaam voortgekom het, het Ek jou geheilig; Ek het jou tot 'n profeet vir die nasies gemaak. Toe het ek gesê: Ag, Here Here , voorwaar, ek kan nie praat nie, want ek is jonk. Maar die Here het vir my gesê: Moenie sê: Ek is jonk nie; want na wie Ek jou ook al stuur, moet jy gaan; en wat Ek jou ook al beveel, moet jy spreek. </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376423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Jeremia 1:5‭-‬12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Wees vir hulle nie bevrees nie, want Ek is met jou om jou uit te red, spreek die Here . Toe het die Here sy hand uitgestrek en my mond aangeroer; en die Here het vir my gesê: Hiermee lê Ek my woorde in jou mond. Kyk, Ek stel jou vandag aan oor die nasies en oor die koninkryke om uit te ruk en om te gooi en te vernietig en te verwoes, om te bou en te plant.</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875329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Jeremia 1:5‭-‬12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Verder het die woord van die Here tot my gekom en gesê: Wat sien jy, Jeremia? En ek antwoord: Ek sien 'n amandeltak. Toe sê die Here vir my: Jy het goed gesien, want Ek is wakker oor my woord om dit te volbring.</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1701494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Eségiël 1:3‭-‬8</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500" i="1" dirty="0">
                <a:solidFill>
                  <a:schemeClr val="dk1"/>
                </a:solidFill>
                <a:latin typeface="Century Gothic"/>
                <a:ea typeface="Century Gothic"/>
                <a:cs typeface="Century Gothic"/>
                <a:sym typeface="Century Gothic"/>
              </a:rPr>
              <a:t>het die woord van die Here uitdruklik gekom tot Eségiël, die seun van Busi, die priester, in die land van die Chaldeërs, by die Kebarrivier; en die hand van die Here was daar op hom. Toe het ek gekyk — en daar het 'n stormwind uit die noorde gekom, 'n groot wolk met onophoudelike vuur; en 'n glans was rondom die wolk, en daaruit, uit die vuur, het iets soos blinkende metaal geskitter.</a:t>
            </a:r>
            <a:endParaRPr lang="en-US" sz="35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7671697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Eségiël 1:3‭-‬8</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En daaruit het die gestalte van vier wesens gekom, en dít was hulle voorkoms: hulle het die gestalte van 'n mens gehad; en elkeen het vier aangesigte gehad en elkeen van hulle vier vlerke; en hulle bene was reguit bene en hulle voetsole soos die sole van 'n kalfspoot; en hulle het geglinster soos blink geskuurde koper; en mensehande was onder hulle vlerke aan hulle vier kante. Maar aangaande die aangesigte en die vlerke van al vier,</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9326720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Jesaja 43:1‭-‬3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200" i="1" dirty="0">
                <a:solidFill>
                  <a:schemeClr val="dk1"/>
                </a:solidFill>
                <a:latin typeface="Century Gothic"/>
                <a:ea typeface="Century Gothic"/>
                <a:cs typeface="Century Gothic"/>
                <a:sym typeface="Century Gothic"/>
              </a:rPr>
              <a:t>MAAR nou, so sê die Here , jou Skepper, o Jakob, en jou Formeerder, o Israel: Wees nie bevrees nie, want Ek het jou verlos; Ek het jou by jou naam geroep; jy is myne! As jy deur die water gaan, is Ek by jou; en deur die riviere — hulle sal jou nie oorstroom nie; as jy deur vuur gaan, sal jy jou nie skroei nie, en die vlam sal jou nie brand nie. Want Ek is die Here , jou God, die Heilige van Israel, jou Heiland; Ek het Egipte gegee as losprys vir jou, Kus en Seba in jou plek.</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8599189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Handelinge 9:3‭-‬6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200" i="1" dirty="0">
                <a:solidFill>
                  <a:schemeClr val="dk1"/>
                </a:solidFill>
                <a:latin typeface="Century Gothic"/>
                <a:ea typeface="Century Gothic"/>
                <a:cs typeface="Century Gothic"/>
                <a:sym typeface="Century Gothic"/>
              </a:rPr>
              <a:t>En toe hy op sy reis naby Damaskus kom, omstraal hom skielik 'n lig van die hemel af; en hy val op die grond en hoor 'n stem vir hom sê: Saul, Saul, waarom vervolg jy My? En hy sê: Wie is U, Here? En die Here antwoord: Ek is Jesus wat jy vervolg. Dit is hard vir jou om teen die prikkels te skop. En terwyl hy bewe en verbaas was, sê hy: Here, wat wil U hê moet ek doen? En die Here antwoord hom: Staan op en gaan na die stad, en dit sal jou gesê word wat jy moet doen.</a:t>
            </a:r>
            <a:endParaRPr lang="en-US"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2376631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TotalTime>
  <Words>1759</Words>
  <Application>Microsoft Macintosh PowerPoint</Application>
  <PresentationFormat>Widescreen</PresentationFormat>
  <Paragraphs>95</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Century Gothic</vt:lpstr>
      <vt:lpstr>Symbol</vt:lpstr>
      <vt:lpstr>Office Theme</vt:lpstr>
      <vt:lpstr>CALLED AND CHOSEN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CALLED AND CHOSEN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Herman Lourens</cp:lastModifiedBy>
  <cp:revision>30</cp:revision>
  <dcterms:created xsi:type="dcterms:W3CDTF">2020-05-26T13:44:35Z</dcterms:created>
  <dcterms:modified xsi:type="dcterms:W3CDTF">2020-07-13T06:19:14Z</dcterms:modified>
</cp:coreProperties>
</file>