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331" r:id="rId3"/>
    <p:sldId id="333" r:id="rId4"/>
    <p:sldId id="334" r:id="rId5"/>
    <p:sldId id="335" r:id="rId6"/>
    <p:sldId id="336" r:id="rId7"/>
    <p:sldId id="338" r:id="rId8"/>
    <p:sldId id="337" r:id="rId9"/>
    <p:sldId id="339" r:id="rId10"/>
    <p:sldId id="340" r:id="rId11"/>
    <p:sldId id="341" r:id="rId12"/>
    <p:sldId id="342" r:id="rId13"/>
    <p:sldId id="343" r:id="rId14"/>
    <p:sldId id="344" r:id="rId15"/>
    <p:sldId id="345" r:id="rId16"/>
    <p:sldId id="346" r:id="rId17"/>
    <p:sldId id="347" r:id="rId18"/>
    <p:sldId id="348" r:id="rId19"/>
    <p:sldId id="332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d+7Z/Q8ld9AnKFJEhrhBDA==" hashData="h6pqqGBI+DMhaWe9rbdVxsqgxD7ZR6267Gfg+ayn8M4M7gNiuhyYSmZNst4FYhC9V0dcDOHtpXFlIM/x7iE3iw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89" autoAdjust="0"/>
    <p:restoredTop sz="87345"/>
  </p:normalViewPr>
  <p:slideViewPr>
    <p:cSldViewPr snapToGrid="0" snapToObjects="1">
      <p:cViewPr varScale="1">
        <p:scale>
          <a:sx n="135" d="100"/>
          <a:sy n="135" d="100"/>
        </p:scale>
        <p:origin x="256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85994-54C3-6341-A23C-CB5D47131F8A}" type="datetimeFigureOut">
              <a:rPr lang="en-US" smtClean="0"/>
              <a:t>5/5/20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C90CB-7686-744B-96D9-422CFC7D4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Hebreërs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Matthéüs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Timótheüs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Korinthiërs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Efésiërs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Númeri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3174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4892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3153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75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3904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907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8935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749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3792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0232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Hebreërs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Matthéüs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Timótheüs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Korinthiërs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Efésiërs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Númeri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932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40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37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573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8926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0346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209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8069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15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8F16D-558C-7447-9B17-E10F081444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3BDF91-8AB4-2943-AE28-20D3CD769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12AA0-0985-BE4B-9BCE-C3586233F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1646D-80D1-D941-A552-37BF9C022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B43AE-4FC6-6D45-A518-2364381B2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5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0FA6-D9C9-A54A-8EDC-A055E0860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80D2B3-CB43-6948-B4F5-A66BD73F0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6C830-CFE8-A148-9A4D-00597AC4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33A38-EE88-F745-8F8C-8516C928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2D6F2-3675-4740-9DFD-96B0FBBA2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2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C0FC08-3B82-1F43-82D0-91ADD4875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04C463-B854-CE4E-8174-E3DCA03B1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1FA1B-6EE7-1D4E-B406-9D8638E83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BAAFD-328B-9647-87CD-BE605B11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22024-F68A-D240-9F96-454C181FD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8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4273E-7B9C-7B4E-9942-E95B491C5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E7F87-0CC1-4742-9CD0-EFC230D18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36C8D-6AC9-FC41-91C2-875506B1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E6696-4038-3549-9D42-ED0E4DAB0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EA4E7-C682-D049-A5FA-333F7A1CD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7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E03C-6DFE-EC43-ABAF-DD9B896B1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AA1EC-D4D0-5745-A4A1-DF63F6C2F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A29E2-2E8B-8047-B24A-67333AE5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49C4-ED7E-F147-ADD7-92A3B812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907C8-3241-124D-A35C-190D10E1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E498B-74EC-D94C-A4AA-EB1C140F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75A7D-59FC-CB42-ADDF-57D86ED0B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8ACC1-EE82-4441-BF9A-730FD2BE3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3DD5DE-2C29-CD48-9B03-BFE2BD6CD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151E5-A4AD-4B4D-9621-89C1A71AE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74831-B79A-9048-8D80-CF175F97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5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A08CA-7A0D-0A46-AE0A-0ED26427B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FF76C-9676-C845-9671-0FABA3619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0FDF38-41D2-4547-B435-80413EE9D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FA9AFC-22C4-5247-9AF8-EC8F0BE60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FF7C2A-491B-E64B-B3AB-9D9E04374D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3B865C-0582-8143-B3BE-CC4768F93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6640B0-B1EA-884D-81EB-E4B76210B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C61FF2-818C-434A-BCA6-25FC43A38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5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9C9D3-55A2-374B-991F-8172F6406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A121A-80AB-964B-9A12-D952B3C0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F63F1C-ABE0-6742-AAFE-6E887357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DFB907-B78B-C24C-87A4-5355B5969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DD156C-C1F9-6542-BFCB-2047D9EB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9C80E-016B-6A49-A5CA-DB0DBB241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49721-9EB2-0241-9104-04B6B4EC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4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5003B-C63B-1F47-ADF7-97A82AD46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4442-C571-4049-81E4-927224FC6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5F481-E863-6B40-8DE0-E99C1EC7F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82CF7-822C-FA45-9A5E-3434847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E30F8-EF70-C745-B18D-DADD479F4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C772D-2166-E14B-9213-8070A1F3E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2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83B12-6D69-2E45-81E7-5BCD7A47C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448410-E28A-7C43-8087-E95B48D8D7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7B8E6-2FBF-2542-9D78-9195EBCF3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F07638-8D21-E543-BC86-1970E835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66DA19-F60C-574A-9E2F-42C03B88B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E5EAB-F177-FA46-9471-801CB0C1E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5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645308-B7A5-6C45-883F-3009F5569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CB264-EC4D-FA43-AAE6-5760DF502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F9245-40BC-DF46-B105-9411A4F60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81E1-7499-2143-B948-C54C8C2DEDD3}" type="datetimeFigureOut">
              <a:rPr lang="en-US" smtClean="0"/>
              <a:t>5/5/20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05EF5-8381-3040-B202-BB9798B68E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52E2D-40F1-414D-BEB6-265B854753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1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494183" y="1417320"/>
            <a:ext cx="9203634" cy="402336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MIGHTY MEN </a:t>
            </a:r>
            <a:b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AND MIGHTY WOMEN OF GOD </a:t>
            </a: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15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23:8-39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Ásahel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broer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Joab,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dertig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Élhanan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Dodo,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Betlehem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Samma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Harodiet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Elíka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Harodiet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Heles,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Paltiet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Ira,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Ikkes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Tekoïet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Abiëser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Anatotiet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Mebunnái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Husatiet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Salmon,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Ahohiet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Máharai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Netofatiet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Heleb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Baäna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Netofatiet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20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23:8-39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Íttai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Ríbai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Gíbea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kinders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Benjamin;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Benája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Pirhatoniet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Híddai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Nahale-Gaäs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Abi-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Albon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Arbatiet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Asmáwet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Barhumiet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Éljagba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Saälboniet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Jasen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Jónatan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Samma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Harariet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Ahíam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Sarar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Árariet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Elifélet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Ahasbái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Maägatiet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151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23:8-39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Elíam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Agitófel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Giloniet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Hesro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Karmeliet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Páärai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Arbiet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Jígeal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Natan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Soba; Bani,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Gadiet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Selek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Ammoniet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Náharai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Béërotiet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wapendraer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Joab,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Serúja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Ira,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Jitriet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Gareb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Jitriet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Uría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Hetiet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—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almal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sewen-en-dertig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253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 16:1-16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beveel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suster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Fébé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wat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dienares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gemeente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Kenchréë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ontvang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Here,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heiliges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betaam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bystaan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waarin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nodig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mag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beskermster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Priscílla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Áquila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medewerkers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Christus Jesus,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gewaag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het;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999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 16:1-16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dank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gemeentes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heidene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gemeente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huis.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Epénetus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geliefde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eersteling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Acháje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Christus.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Maria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gearbei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Andronícus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Júnias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stamgenote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medegevangenes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wat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aansien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apostels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reeds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in Christus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28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 16:1-16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Ámplias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geliefde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Here.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Urbánus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medewerker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Christus,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Stáchis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geliefde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Apélles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beproefde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Christus.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van die huis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Aristobúlus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Heródion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stamgenoot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van die huis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Narcíssus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is, die wat in die Here is.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Triféna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Trifósa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vroue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in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arbei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940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 16:1-16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Pérsis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geliefde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gearbei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Rufus,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uitverkorene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Here,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myne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Asínkritus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Flegon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Hermas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Pátrobas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Hermes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broeders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Filólogus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Julia,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Néreus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suster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Olímpas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heiliges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mekaar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heilige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kus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gemeentes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Christus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231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 16:25-27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dan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magtig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versterk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volgens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evangelie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prediking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Jesus Christus,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ooreenkomstig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openbaring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verborgenheid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eeue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lank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verswyg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is,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geopenbaar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profetiese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Skrifte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bekend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heidene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volgens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bevel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ewige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God, tot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gehoorsaamheid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geloof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-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93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 16:25-27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alleenwyse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heerlikheid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Jesus Christus tot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ewigheid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! Amen.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234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494183" y="1417320"/>
            <a:ext cx="9203634" cy="402336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MIGHTY MEN </a:t>
            </a:r>
            <a:b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AND MIGHTY WOMEN OF GOD </a:t>
            </a: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245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23:8-39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 is die name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helde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gehad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Joseb-Bassebet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Tagkemoniet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hoof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adjudante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Adino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Esniet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teen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agthonderd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op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gesneuwel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ná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Eleásar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Dodo,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Ahohiet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helde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911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23:8-39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Filistyne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uitgedaag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bymekaar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veg,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Israel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weggetrek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opgestaan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Filistyne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geslaan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totdat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hand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hand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swaard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gekleef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oorwinning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bewerk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manskappe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teruggekom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agter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net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078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23:8-39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ná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Samma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Age,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Harariet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Toe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Filistyne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Legi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bymekaarkom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stuk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land was vol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lensies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volk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Filistyne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gevlug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opgestel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middel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stuk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land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afgeneem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Filistyne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verslaan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Here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oorwinning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bewerk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213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23:8-39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dertig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hoofde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afgetrek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teen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oestyd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spelonk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Adúllam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aangekom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terwyl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hoop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Filistyne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dal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Refáim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toe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bergvesting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besetting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Filistyne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toe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Betlehem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begeerte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Wie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water gee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drink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put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Betlehem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poort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is?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443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23:8-39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Toe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helde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Filistyne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gebreek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water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geskep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put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Betlehem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poort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gedra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gebring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drink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Here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uitgegiet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my, Here 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!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bloed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drink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lewensgevaar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het?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drink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8235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23:8-39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helde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Abísai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broer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Joab,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Serúja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hoof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spies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geswaai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driehonderd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gesneuwel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'n naam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gehad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geëer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?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owerste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maar tot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eerste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381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23:8-39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Benája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Jójada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sterk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man,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Kábseël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die twee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groot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helde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Moab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verslaan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afgegaan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leeu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binne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-in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kuil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doodgeslaan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sneeudag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Hy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Egiptenaar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verslaan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mooi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man;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hand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Egiptenaar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'n spies;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221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II SAMUEL 23:8-39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afgegaan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spies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hand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Egiptenaar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geruk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spies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doodgesteek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Benája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Jójada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'n naam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gehad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helde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Hy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geëerd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dertig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tot by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Dawid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aangestel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lyfwag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34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9-08-25 Philippians - Epistle of Joy IV" id="{1D3B2CA8-103D-1A45-9131-56EE6DB0AA22}" vid="{21D02281-4C00-6946-9E26-000BA019AD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1360</Words>
  <Application>Microsoft Macintosh PowerPoint</Application>
  <PresentationFormat>Widescreen</PresentationFormat>
  <Paragraphs>83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Symbol</vt:lpstr>
      <vt:lpstr>Office Theme</vt:lpstr>
      <vt:lpstr>MIGHTY MEN  AND MIGHTY WOMEN OF GOD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MIGHTY MEN  AND MIGHTY WOMEN OF GOD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DIVINE DESIGN IV</dc:title>
  <dc:creator>Microsoft Office User</dc:creator>
  <cp:lastModifiedBy>Herman Lourens</cp:lastModifiedBy>
  <cp:revision>99</cp:revision>
  <dcterms:created xsi:type="dcterms:W3CDTF">2019-11-08T20:02:32Z</dcterms:created>
  <dcterms:modified xsi:type="dcterms:W3CDTF">2020-05-05T21:47:33Z</dcterms:modified>
</cp:coreProperties>
</file>