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d61sPnr15erK6DSNtxIe2w==" hashData="8MVc+x/WtlMCJYsy1fjipH3QBmijE9Os6V6h+Ubb2ZCwjXuv+1S6VAvunNvORqFDVqIT+3qPfgrMRamNwlxrcA=="/>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F1A55-B040-48C8-87BD-B7A6A9A4FD2E}"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F1A55-B040-48C8-87BD-B7A6A9A4FD2E}" type="datetimeFigureOut">
              <a:rPr lang="en-ZA" smtClean="0"/>
              <a:t>2019/11/23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F1A55-B040-48C8-87BD-B7A6A9A4FD2E}" type="datetimeFigureOut">
              <a:rPr lang="en-ZA" smtClean="0"/>
              <a:t>2019/11/23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57F1A55-B040-48C8-87BD-B7A6A9A4FD2E}" type="datetimeFigureOut">
              <a:rPr lang="en-ZA" smtClean="0"/>
              <a:t>2019/11/23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7F1A55-B040-48C8-87BD-B7A6A9A4FD2E}"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57F1A55-B040-48C8-87BD-B7A6A9A4FD2E}" type="datetimeFigureOut">
              <a:rPr lang="en-ZA" smtClean="0"/>
              <a:t>2019/11/23</a:t>
            </a:fld>
            <a:endParaRPr lang="en-Z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Z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CA5DCF5-605D-45FC-AEDB-D210D3D9CC1A}" type="slidenum">
              <a:rPr lang="en-ZA" smtClean="0"/>
              <a:t>‹#›</a:t>
            </a:fld>
            <a:endParaRPr lang="en-Z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b="1" dirty="0">
                <a:solidFill>
                  <a:schemeClr val="bg1"/>
                </a:solidFill>
                <a:effectLst>
                  <a:outerShdw blurRad="38100" dist="38100" dir="2700000" algn="tl">
                    <a:srgbClr val="000000">
                      <a:alpha val="43137"/>
                    </a:srgbClr>
                  </a:outerShdw>
                </a:effectLst>
              </a:rPr>
              <a:t>CARNAL CHRISTIANITY</a:t>
            </a:r>
          </a:p>
        </p:txBody>
      </p:sp>
    </p:spTree>
    <p:extLst>
      <p:ext uri="{BB962C8B-B14F-4D97-AF65-F5344CB8AC3E}">
        <p14:creationId xmlns:p14="http://schemas.microsoft.com/office/powerpoint/2010/main" val="185957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Toe hy dan inkom en by sy heer staan, sê Elísa vir hom: Vanwaar, Gehási? En hy antwoord: U dienaar het nêrens heengegaan nie.  Maar hy sê vir hom: Het my hart nie saamgegaan toe 'n man van sy wa af omgedraai het jou tegemoet nie? Is dit tyd om die silwer te neem en om klere te neem en olyfbome en wingerde en kleinvee en beeste en slawe en slavinne?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1903916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Daarom sal die melaatsheid van Naäman jou en jou nageslag vir ewig aanklewe. En hy het van hom uitgegaan melaats, soos sneeu.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856768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92500" lnSpcReduction="10000"/>
          </a:bodyPr>
          <a:lstStyle/>
          <a:p>
            <a:pPr marL="0" indent="0">
              <a:buNone/>
            </a:pP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Toe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vertrek</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Bárnabas</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na</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Tarsus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om</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Saulus</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te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soek</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en toe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hy</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hom</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kry</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het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hy</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hom</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na</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Antiochíë</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gebring</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En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hulle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het 'n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hele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jaar</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lank in die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gemeente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saam</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vergader</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en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aan</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'n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aansienlike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skare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onderwys</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gegee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en die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dissipels</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is in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Antiochíë</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vir</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die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eerste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keer</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Christene</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3200" dirty="0" err="1">
                <a:solidFill>
                  <a:schemeClr val="tx1"/>
                </a:solidFill>
                <a:effectLst>
                  <a:outerShdw blurRad="38100" dist="38100" dir="2700000" algn="tl">
                    <a:srgbClr val="000000">
                      <a:alpha val="43137"/>
                    </a:srgbClr>
                  </a:outerShdw>
                </a:effectLst>
                <a:latin typeface="Arial" pitchFamily="34" charset="0"/>
                <a:cs typeface="Arial" pitchFamily="34" charset="0"/>
              </a:rPr>
              <a:t>genoem</a:t>
            </a:r>
            <a:r>
              <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rPr>
              <a:t>. </a:t>
            </a:r>
            <a:endPar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normAutofit/>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HANDELINGE 11:25‭-‬26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107299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EN ek, broeders, kon met julle nie spreek soos met geestelike mense nie, maar soos met vleeslike, soos met klein kinders in Christus.  Ek het julle met melk gevoed, nie met vaste spys nie, want julle was nog nie daartoe in staat nie, en julle is nou nog nie daartoe in staat nie,  omdat julle nog vleeslik is; want aangesien daar onder julle jaloersheid en twis en tweedrag is, is julle nie vleeslik nie en wandel julle nie na die mens nie?</a:t>
            </a:r>
          </a:p>
        </p:txBody>
      </p:sp>
      <p:sp>
        <p:nvSpPr>
          <p:cNvPr id="3" name="Title 2"/>
          <p:cNvSpPr>
            <a:spLocks noGrp="1"/>
          </p:cNvSpPr>
          <p:nvPr>
            <p:ph type="title"/>
          </p:nvPr>
        </p:nvSpPr>
        <p:spPr/>
        <p:txBody>
          <a:bodyPr>
            <a:normAutofit/>
          </a:bodyPr>
          <a:lstStyle/>
          <a:p>
            <a:r>
              <a:rPr lang="en-US" dirty="0">
                <a:solidFill>
                  <a:schemeClr val="tx1"/>
                </a:solidFill>
                <a:effectLst>
                  <a:outerShdw blurRad="38100" dist="38100" dir="2700000" algn="tl">
                    <a:srgbClr val="000000">
                      <a:alpha val="43137"/>
                    </a:srgbClr>
                  </a:outerShdw>
                </a:effectLst>
                <a:latin typeface="Arial" pitchFamily="34" charset="0"/>
                <a:cs typeface="Arial" pitchFamily="34" charset="0"/>
              </a:rPr>
              <a:t>I KORINTHIËRS 3:1‭-‬6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4231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Want as die een sê: Ek is van Paulus; en die ander: Ek van Apollos — is julle nie vleeslik nie?  Wie is Paulus dan, en wie Apollos anders as dienaars deur wie julle gelowig geword het? En dit soos die Here aan elkeen gegee het.   Ek het geplant, Apollos het natgemaak, maar God het laat groei. </a:t>
            </a:r>
          </a:p>
        </p:txBody>
      </p:sp>
      <p:sp>
        <p:nvSpPr>
          <p:cNvPr id="3" name="Title 2"/>
          <p:cNvSpPr>
            <a:spLocks noGrp="1"/>
          </p:cNvSpPr>
          <p:nvPr>
            <p:ph type="title"/>
          </p:nvPr>
        </p:nvSpPr>
        <p:spPr/>
        <p:txBody>
          <a:bodyPr>
            <a:normAutofit/>
          </a:bodyPr>
          <a:lstStyle/>
          <a:p>
            <a:r>
              <a:rPr lang="en-US" dirty="0">
                <a:solidFill>
                  <a:schemeClr val="tx1"/>
                </a:solidFill>
                <a:effectLst>
                  <a:outerShdw blurRad="38100" dist="38100" dir="2700000" algn="tl">
                    <a:srgbClr val="000000">
                      <a:alpha val="43137"/>
                    </a:srgbClr>
                  </a:outerShdw>
                </a:effectLst>
                <a:latin typeface="Arial" pitchFamily="34" charset="0"/>
                <a:cs typeface="Arial" pitchFamily="34" charset="0"/>
              </a:rPr>
              <a:t>I KORINTHIËRS 3:1‭-‬6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1073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nl-NL" sz="3600" dirty="0">
                <a:solidFill>
                  <a:schemeClr val="tx1"/>
                </a:solidFill>
                <a:effectLst>
                  <a:outerShdw blurRad="38100" dist="38100" dir="2700000" algn="tl">
                    <a:srgbClr val="000000">
                      <a:alpha val="43137"/>
                    </a:srgbClr>
                  </a:outerShdw>
                </a:effectLst>
                <a:latin typeface="Arial" pitchFamily="34" charset="0"/>
                <a:cs typeface="Arial" pitchFamily="34" charset="0"/>
              </a:rPr>
              <a:t>Moenie dwaal nie! Geen hoereerders of afgodedienaars of egbrekers of wellustelinge of sodomiete of diewe of gierigaards of dronkaards of kwaadsprekers of rowers sal die koninkryk van God beërwe nie.  En dit was sommige van julle; maar julle het jul laat afwas, maar julle is geheilig, maar julle is geregverdig in die Naam van die Here Jesus en deur die Gees van onse God. </a:t>
            </a:r>
          </a:p>
        </p:txBody>
      </p:sp>
      <p:sp>
        <p:nvSpPr>
          <p:cNvPr id="3" name="Title 2"/>
          <p:cNvSpPr>
            <a:spLocks noGrp="1"/>
          </p:cNvSpPr>
          <p:nvPr>
            <p:ph type="title"/>
          </p:nvPr>
        </p:nvSpPr>
        <p:spPr/>
        <p:txBody>
          <a:bodyPr>
            <a:normAutofit/>
          </a:bodyPr>
          <a:lstStyle/>
          <a:p>
            <a:r>
              <a:rPr lang="en-US" dirty="0">
                <a:solidFill>
                  <a:schemeClr val="tx1"/>
                </a:solidFill>
                <a:effectLst>
                  <a:outerShdw blurRad="38100" dist="38100" dir="2700000" algn="tl">
                    <a:srgbClr val="000000">
                      <a:alpha val="43137"/>
                    </a:srgbClr>
                  </a:outerShdw>
                </a:effectLst>
                <a:latin typeface="Arial" pitchFamily="34" charset="0"/>
                <a:cs typeface="Arial" pitchFamily="34" charset="0"/>
              </a:rPr>
              <a:t>I KORINTHIËRS 6:10‭-‬11 AFR53 </a:t>
            </a:r>
          </a:p>
        </p:txBody>
      </p:sp>
    </p:spTree>
    <p:extLst>
      <p:ext uri="{BB962C8B-B14F-4D97-AF65-F5344CB8AC3E}">
        <p14:creationId xmlns:p14="http://schemas.microsoft.com/office/powerpoint/2010/main" val="3872177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Hulle bely dat hulle God ken, maar hulle verloën Hom deur die werke, omdat hulle gruwelik en ongehoorsaam is en ongeskik vir elke goeie werk. </a:t>
            </a:r>
          </a:p>
        </p:txBody>
      </p:sp>
      <p:sp>
        <p:nvSpPr>
          <p:cNvPr id="3" name="Title 2"/>
          <p:cNvSpPr>
            <a:spLocks noGrp="1"/>
          </p:cNvSpPr>
          <p:nvPr>
            <p:ph type="title"/>
          </p:nvPr>
        </p:nvSpPr>
        <p:spPr/>
        <p:txBody>
          <a:bodyPr>
            <a:normAutofit/>
          </a:bodyPr>
          <a:lstStyle/>
          <a:p>
            <a:r>
              <a:rPr lang="en-US" dirty="0">
                <a:solidFill>
                  <a:schemeClr val="tx1"/>
                </a:solidFill>
                <a:effectLst>
                  <a:outerShdw blurRad="38100" dist="38100" dir="2700000" algn="tl">
                    <a:srgbClr val="000000">
                      <a:alpha val="43137"/>
                    </a:srgbClr>
                  </a:outerShdw>
                </a:effectLst>
                <a:latin typeface="Arial" pitchFamily="34" charset="0"/>
                <a:cs typeface="Arial" pitchFamily="34" charset="0"/>
              </a:rPr>
              <a:t>TITUS 1:16 AFR53 </a:t>
            </a:r>
          </a:p>
        </p:txBody>
      </p:sp>
    </p:spTree>
    <p:extLst>
      <p:ext uri="{BB962C8B-B14F-4D97-AF65-F5344CB8AC3E}">
        <p14:creationId xmlns:p14="http://schemas.microsoft.com/office/powerpoint/2010/main" val="2637179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MAAR ek sê: Wandel deur die Gees, dan sal julle nooit die begeerlikheid van die vlees volbring nie;  want die vlees begeer teen die Gees, en die Gees teen die vlees; en hulle staan teenoor mekaar, sodat julle nie kan doen wat julle wil nie.  Maar as julle deur die Gees gelei word, dan is julle nie onder die wet nie.</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GALÁSIËRS 5:16‭-‬25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4531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En die werke van die vlees is openbaar, naamlik owerspel, hoerery, onreinheid, ongebondenheid;  afgodery, towery, vyandskap, twis, jaloersheid, toornigheid, naywer, tweedrag, partyskap;  afguns, moord, dronkenskap, brassery en dergelike dinge, waarvan ek julle vooraf sê, soos ek al vroeër gesê het, dat die wat sulke dinge doen, die koninkryk van God nie sal beërwe nie.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GALÁSIËRS 5:16‭-‬25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1304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Maar die vrug van die Gees is liefde, blydskap, vrede, lankmoedigheid, vriendelikheid, goedheid, getrouheid, sagmoedigheid, selfbeheersing.   Teen sulke dinge is die wet nie.  Maar die wat aan Christus behoort, het die vlees met sy hartstogte en begeerlikhede gekruisig.   As ons deur die Gees lewe, laat ons ook deur die Gees wandel.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GALÁSIËRS 5:16‭-‬25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9698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850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Toe stuur Elísa 'n boodskapper na hom om te sê: Gaan heen, was jou sewe maal in die Jordaan; dan sal jou vlees terugkeer, en jy sal rein wees.  Maar Naäman het baie kwaad geword en weggegaan en gesê: Kyk, ek het gedink: Hy sal sekerlik na my uitkom en staan en die Naam van die Here sy God aanroep en sy hand oor die plek heen en weer beweeg en die melaatsheid wegneem.</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1049758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DAAR is dan nou geen veroordeling vir die wat in Christus Jesus is nie, vir die wat nie na die vlees wandel nie, maar na die Gees.  Want die wet van die Gees van die lewe in Christus Jesus het my vrygemaak van die wet van die sonde en die dood.</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ROMEINE 8:1‭-‬10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01338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Want God het — wat vir die wet onmoontlik was, omdat dit kragteloos was deur die vlees — deur sy eie Seun in die gelykheid van die sondige vlees te stuur, en dit ter wille van die sonde, die sonde veroordeel in die vlees,  sodat die reg van die wet vervul kon word in ons wat nie na die vlees wandel nie, maar na die Gees.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ROMEINE 8:1‭-‬10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20974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Want die wat vleeslik is, bedink vleeslike dinge, maar die wat geestelik is, geestelike dinge.  Want wat die vlees bedink, is die dood, maar wat die Gees bedink, is lewe en vrede,  omdat wat die vlees bedink, vyandskap teen God is; want dit onderwerp hom nie aan die wet van God nie, want dit kan ook nie.</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ROMEINE 8:1‭-‬10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89714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En die wat in die vlees is, kan God nie behaag nie;  julle is egter nie in die vlees nie, maar in die Gees, as naamlik die Gees van God in julle woon. Maar as iemand die Gees van Christus nie het nie, dié behoort nie aan Hom nie.  Maar as Christus in julle is, dan is die liggaam dood vanweë die sonde, maar die gees is lewe vanweë die geregtigheid.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ROMEINE 8:1‭-‬10 AFR53 </a:t>
            </a:r>
            <a:endParaRPr lang="en-ZA"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04096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Daarom dan, broeders, is ons skuldenaars, nie aan die vlees om na die vlees te lewe nie;  want as julle na die vlees lewe, sal julle sterwe, maar as julle deur die Gees die werke van die liggaam doodmaak, sal julle lewe</a:t>
            </a:r>
            <a:endParaRPr lang="en-US"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ROMEINE 8:12‭-‬13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732951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Salig is die wat sy gebooie doen, sodat hulle reg kan hê op die boom van die lewe en ingaan deur die poorte in die stad.  Maar buite is die honde en die towenaars en die hoereerders en die moordenaars en die afgodedienaars en elkeen wat leuens liefhet en doen.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OPENBARING 22:14‭-‬15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2437720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SÍMEON Petrus, 'n dienskneg en apostel van Jesus Christus, aan die wat net so 'n kosbare geloof as ons verkry het deur die geregtigheid van onse God en Saligmaker, Jesus Christus: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II PETRUS 1:1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3325796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Want as God die engele wat gesondig het, nie gespaar het nie, maar hulle in die hel gewerp en aan kettings van duisternis oorgegee het, om vir die oordeel in bewaring gehou te word;  en die ou wêreld nie gespaar het nie, maar Noag, die prediker van geregtigheid, met sewe ander bewaar het toe Hy die sondvloed oor die wêreld van goddelose mense gebring het;</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II PETRUS 2:4‭-‬10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86627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en deur die stede van Sodom en Gomorra tot as te verbrand, hulle tot ondergang veroordeel het en as 'n voorbeeld gestel het vir die wat in die toekoms goddeloos sou wees;  en die regverdige Lot gered het, wat hom baie gekwel het oor die losbandige lewe van die sedelose mense;  want deur wat hy gesien en gehoor het, het dié regverdige man, wat onder hulle gewoon het, dag vir dag sy regverdige siel gepynig oor hulle wettelose werke —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II PETRUS 2:4‭-‬10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822102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die Here weet om die godsaliges uit versoeking te verlos en die onregverdiges te bewaar vir die dag van oordeel om gestraf te word;  en veral die wat die vlees in vuile begeerlikheid agternaloop en die heerskappy verag. Vermetel en aanmatigend, skroom hulle nie om die heerlike wesens te belaster nie, </a:t>
            </a:r>
          </a:p>
        </p:txBody>
      </p:sp>
      <p:sp>
        <p:nvSpPr>
          <p:cNvPr id="3" name="Title 2"/>
          <p:cNvSpPr>
            <a:spLocks noGrp="1"/>
          </p:cNvSpPr>
          <p:nvPr>
            <p:ph type="title"/>
          </p:nvPr>
        </p:nvSpPr>
        <p:spPr/>
        <p:txBody>
          <a:bodyPr>
            <a:normAutofit/>
          </a:bodyPr>
          <a:lstStyle/>
          <a:p>
            <a:r>
              <a:rPr lang="nl-NL" dirty="0">
                <a:solidFill>
                  <a:schemeClr val="tx1"/>
                </a:solidFill>
                <a:effectLst>
                  <a:outerShdw blurRad="38100" dist="38100" dir="2700000" algn="tl">
                    <a:srgbClr val="000000">
                      <a:alpha val="43137"/>
                    </a:srgbClr>
                  </a:outerShdw>
                </a:effectLst>
                <a:latin typeface="Arial" pitchFamily="34" charset="0"/>
                <a:cs typeface="Arial" pitchFamily="34" charset="0"/>
              </a:rPr>
              <a:t>II PETRUS 2:4‭-‬10 AFR53 </a:t>
            </a:r>
            <a:endParaRPr lang="en-US"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398327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850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Is Abána en Farpar, die riviere van Damaskus, nie beter as al die waters van Israel nie? Kon ek my nie daarin was en rein word nie? En hy het omgedraai en vererg weggery.  Toe kom sy dienaars nader en spreek met hom en sê: My vader, as die profeet u 'n groot saak beveel het, sou u dit nie doen nie? Hoeveel te meer nou dat hy u gesê het: Was jou, en jy sal rein word?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42793505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rcRect/>
          <a:stretch>
            <a:fillRect/>
          </a:stretch>
        </p:blipFill>
        <p:spPr bwMode="auto">
          <a:xfrm>
            <a:off x="1567837" y="476672"/>
            <a:ext cx="6028499" cy="6002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5489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850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Daarop het hy afgeklim en sewe maal in die Jordaan ondergeduik volgens die woord van die man van God, en sy vlees het teruggekeer soos die vlees van 'n jong seun, en hy het rein geword.  Toe draai hy om na die man van God, hy en sy hele gevolg, en hy het ingekom en voor hom gaan staan en gesê: Kyk, nou weet ek dat daar geen God op die hele aarde is nie, behalwe in Israel.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3720745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850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Neem dan nou tog 'n geskenk aan van u dienaar.  Maar hy sê: So waar as die Here leef voor wie se aangesig ek staan, ek sal dit nie aanneem nie! En hy het by hom aangehou om dit aan te neem, maar hy het geweier.  En Naäman het gesê: So nie, laat dan tog aan u dienaar 'n vrag grond gegee word, soveel as 'n paar muile kan dra; want u dienaar sal nie meer brandoffer of slagoffer aan ander gode bring nie as net aan die Here .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4081068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Mag die Here in hierdie saak u dienaar vergewe: as my heer in die huis van Rimmon ingaan om hom daar neer te buig, terwyl hy op my hand leun, sodat ek my ook in die huis van Rimmon neerbuig — as ek my neerbuig in die huis van Rimmon, mag die Here dan tog in hierdie saak u dienaar vergewe.  En hy sê vir hom: Gaan in vrede!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2679596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92500" lnSpcReduction="2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Nadat hy 'n ent pad van hom weggetrek het,  sê Gehási, die dienaar van Elísa, die man van God: Kyk, my heer het hierdie Arameër Naäman verskoon deur nie uit sy hand aan te neem wat hy gebring het nie. So waar as die Here leef, sekerlik sal ek agter hom aan loop en iets van hom aanneem.  So het Gehási dan Naäman haastig gevolg.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457984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85000" lnSpcReduction="10000"/>
          </a:bodyPr>
          <a:lstStyle/>
          <a:p>
            <a:pPr marL="0" indent="0">
              <a:buNone/>
            </a:pPr>
            <a:r>
              <a:rPr lang="nl-NL" sz="3200" dirty="0">
                <a:solidFill>
                  <a:schemeClr val="tx1"/>
                </a:solidFill>
                <a:latin typeface="Arial" pitchFamily="34" charset="0"/>
                <a:cs typeface="Arial" pitchFamily="34" charset="0"/>
              </a:rPr>
              <a:t>En toe Naäman een agter hom aan sien hardloop, het hy van die wa afgespring hom tegemoet en gesê: Gaan dit goed?  En hy antwoord: Dit gaan goed; my heer stuur my om te sê: Kyk, daar het nou net twee jongmanne, profete-seuns, van die gebergte van Efraim af, na my gekom. Gee aan hulle tog 'n talent silwer en twee stel klere. En Naäman sê: Neem asseblief twee talente! </a:t>
            </a:r>
            <a:endParaRPr lang="en-ZA"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4007256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92500" lnSpcReduction="10000"/>
          </a:bodyPr>
          <a:lstStyle/>
          <a:p>
            <a:pPr marL="0" indent="0">
              <a:buNone/>
            </a:pPr>
            <a:r>
              <a:rPr lang="nl-NL" sz="3200" dirty="0">
                <a:solidFill>
                  <a:schemeClr val="tx1"/>
                </a:solidFill>
                <a:effectLst>
                  <a:outerShdw blurRad="38100" dist="38100" dir="2700000" algn="tl">
                    <a:srgbClr val="000000">
                      <a:alpha val="43137"/>
                    </a:srgbClr>
                  </a:outerShdw>
                </a:effectLst>
                <a:latin typeface="Arial" pitchFamily="34" charset="0"/>
                <a:cs typeface="Arial" pitchFamily="34" charset="0"/>
              </a:rPr>
              <a:t>En hy het by hom aangehou en twee talente silwer in twee geldsakke toegebind en dit saam met twee stel klere aan twee van sy dienaars gegee, wat dit voor hom uit gedra het.  En toe hy by die heuwel aankom, het hy dit uit hulle hand geneem en in die huis in bewaring gegee en die manne laat gaan; en hulle het weggegaan. </a:t>
            </a:r>
            <a:endParaRPr lang="en-ZA" sz="32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effectLst>
                  <a:outerShdw blurRad="38100" dist="38100" dir="2700000" algn="tl">
                    <a:srgbClr val="000000">
                      <a:alpha val="43137"/>
                    </a:srgbClr>
                  </a:outerShdw>
                </a:effectLst>
                <a:latin typeface="Arial" pitchFamily="34" charset="0"/>
                <a:cs typeface="Arial" pitchFamily="34" charset="0"/>
              </a:rPr>
              <a:t>II KONINGS 5:10‭-‬27 AFR53 </a:t>
            </a:r>
          </a:p>
        </p:txBody>
      </p:sp>
    </p:spTree>
    <p:extLst>
      <p:ext uri="{BB962C8B-B14F-4D97-AF65-F5344CB8AC3E}">
        <p14:creationId xmlns:p14="http://schemas.microsoft.com/office/powerpoint/2010/main" val="35351688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2130</Words>
  <Application>Microsoft Macintosh PowerPoint</Application>
  <PresentationFormat>On-screen Show (4:3)</PresentationFormat>
  <Paragraphs>57</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Candara</vt:lpstr>
      <vt:lpstr>Symbol</vt:lpstr>
      <vt:lpstr>Waveform</vt:lpstr>
      <vt:lpstr>CARNAL CHRISTIANITY</vt:lpstr>
      <vt:lpstr>II KONINGS 5:10‭-‬27 AFR53 </vt:lpstr>
      <vt:lpstr>II KONINGS 5:10‭-‬27 AFR53 </vt:lpstr>
      <vt:lpstr>II KONINGS 5:10‭-‬27 AFR53 </vt:lpstr>
      <vt:lpstr>II KONINGS 5:10‭-‬27 AFR53 </vt:lpstr>
      <vt:lpstr>II KONINGS 5:10‭-‬27 AFR53 </vt:lpstr>
      <vt:lpstr>II KONINGS 5:10‭-‬27 AFR53 </vt:lpstr>
      <vt:lpstr>II KONINGS 5:10‭-‬27 AFR53 </vt:lpstr>
      <vt:lpstr>II KONINGS 5:10‭-‬27 AFR53 </vt:lpstr>
      <vt:lpstr>II KONINGS 5:10‭-‬27 AFR53 </vt:lpstr>
      <vt:lpstr>II KONINGS 5:10‭-‬27 AFR53 </vt:lpstr>
      <vt:lpstr>HANDELINGE 11:25‭-‬26 AFR53 </vt:lpstr>
      <vt:lpstr>I KORINTHIËRS 3:1‭-‬6 AFR53 </vt:lpstr>
      <vt:lpstr>I KORINTHIËRS 3:1‭-‬6 AFR53 </vt:lpstr>
      <vt:lpstr>I KORINTHIËRS 6:10‭-‬11 AFR53 </vt:lpstr>
      <vt:lpstr>TITUS 1:16 AFR53 </vt:lpstr>
      <vt:lpstr>GALÁSIËRS 5:16‭-‬25 AFR53 </vt:lpstr>
      <vt:lpstr>GALÁSIËRS 5:16‭-‬25 AFR53 </vt:lpstr>
      <vt:lpstr>GALÁSIËRS 5:16‭-‬25 AFR53 </vt:lpstr>
      <vt:lpstr>ROMEINE 8:1‭-‬10 AFR53 </vt:lpstr>
      <vt:lpstr>ROMEINE 8:1‭-‬10 AFR53 </vt:lpstr>
      <vt:lpstr>ROMEINE 8:1‭-‬10 AFR53 </vt:lpstr>
      <vt:lpstr>ROMEINE 8:1‭-‬10 AFR53 </vt:lpstr>
      <vt:lpstr>ROMEINE 8:12‭-‬13 AFR53 </vt:lpstr>
      <vt:lpstr>OPENBARING 22:14‭-‬15 AFR53 </vt:lpstr>
      <vt:lpstr>II PETRUS 1:1 AFR53 </vt:lpstr>
      <vt:lpstr>II PETRUS 2:4‭-‬10 AFR53 </vt:lpstr>
      <vt:lpstr>II PETRUS 2:4‭-‬10 AFR53 </vt:lpstr>
      <vt:lpstr>II PETRUS 2:4‭-‬10 AFR53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CARNAL CHRISTIANITY</dc:title>
  <cp:lastModifiedBy>Microsoft Office User</cp:lastModifiedBy>
  <cp:revision>1</cp:revision>
  <dcterms:modified xsi:type="dcterms:W3CDTF">2019-11-23T15:37:56Z</dcterms:modified>
</cp:coreProperties>
</file>