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7" r:id="rId3"/>
    <p:sldId id="305" r:id="rId4"/>
    <p:sldId id="306" r:id="rId5"/>
    <p:sldId id="307" r:id="rId6"/>
    <p:sldId id="308" r:id="rId7"/>
    <p:sldId id="309" r:id="rId8"/>
    <p:sldId id="310" r:id="rId9"/>
    <p:sldId id="311" r:id="rId10"/>
    <p:sldId id="312" r:id="rId11"/>
    <p:sldId id="313" r:id="rId12"/>
    <p:sldId id="314" r:id="rId13"/>
    <p:sldId id="315" r:id="rId14"/>
    <p:sldId id="316" r:id="rId15"/>
    <p:sldId id="317" r:id="rId16"/>
    <p:sldId id="318" r:id="rId17"/>
    <p:sldId id="319" r:id="rId18"/>
    <p:sldId id="320" r:id="rId19"/>
    <p:sldId id="321" r:id="rId20"/>
    <p:sldId id="322" r:id="rId21"/>
    <p:sldId id="323" r:id="rId22"/>
    <p:sldId id="324" r:id="rId23"/>
    <p:sldId id="325" r:id="rId24"/>
    <p:sldId id="32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B8DaIEcnqbv0WPqmaNCNPQ==" hashData="6vQYo94VgOnoyK9FUBzavZZXwuAXFPO/5CPd9e6bZWfqb5HMA5NtzJe/fHYVppGQTOkq9iI+wpHyL7S8so7bxQ=="/>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62" autoAdjust="0"/>
    <p:restoredTop sz="94694"/>
  </p:normalViewPr>
  <p:slideViewPr>
    <p:cSldViewPr snapToGrid="0" snapToObjects="1">
      <p:cViewPr varScale="1">
        <p:scale>
          <a:sx n="128" d="100"/>
          <a:sy n="128" d="100"/>
        </p:scale>
        <p:origin x="464"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11/30/19</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11/30/19</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11/30/19</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11/30/19</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11/30/19</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11/30/19</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11/30/19</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11/30/19</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11/30/19</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11/30/19</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11/30/19</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11/30/19</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23900" y="2173638"/>
            <a:ext cx="10744200" cy="3255612"/>
          </a:xfrm>
          <a:prstGeom prst="rect">
            <a:avLst/>
          </a:prstGeom>
        </p:spPr>
        <p:txBody>
          <a:bodyPr>
            <a:noAutofit/>
          </a:bodyPr>
          <a:lstStyle/>
          <a:p>
            <a:pPr lvl="0">
              <a:lnSpc>
                <a:spcPct val="100000"/>
              </a:lnSpc>
              <a:spcBef>
                <a:spcPts val="0"/>
              </a:spcBef>
              <a:defRPr/>
            </a:pPr>
            <a:r>
              <a:rPr lang="en-US" sz="4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DISREGARD THE DEVIL…AND COMPLETE THE TASK.</a:t>
            </a:r>
            <a:br>
              <a:rPr lang="en-US" sz="4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br>
            <a:br>
              <a:rPr lang="en-US" sz="4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br>
            <a:r>
              <a:rPr lang="nl-NL" sz="4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VERONTAGSAAM DIE VYAND…EN VOLTOOI DIE TAAK.</a:t>
            </a:r>
            <a:endParaRPr kumimoji="0" lang="en-ZA" sz="48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2117156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HANDELINGE 26:15‭-‬19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Toe sê ek: Wie is U, Here? En Hy sê: Ek is Jesus wat jy vervolg. Maar rig jou op en staan op jou voete, want hiertoe het Ek aan jou verskyn om jou te bestem tot 'n dienaar en getuie van die dinge wat jy gesien het en van die dinge waarin Ek nog aan jou sal verskyn, terwyl Ek jou verlos uit die volk en die heidene na wie Ek jou nou stuur,</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9371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HANDELINGE 26:15‭-‬19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om hulle oë te open, dat hulle hul van die duisternis tot die lig kan bekeer en van die mag van die Satan tot God, sodat hulle deur die geloof in My vergifnis van sondes en 'n erfdeel onder die geheiligdes kan ontvang. Daarom, koning Agríppa, was ek aan die hemelse gesig nie ongehoorsaam nie,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4233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I KORINTHIËRS 10:13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Geen versoeking het julle aangegryp behalwe 'n menslike nie; maar God is getrou, wat nie sal toelaat dat julle bo julle kragte versoek word nie; maar Hy sal saam met die versoeking ook die uitkoms gee, sodat julle dit sal kan verdra.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1276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PEIRASMOS</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err="1">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Versoeking</a:t>
            </a: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 Gr: </a:t>
            </a:r>
            <a:r>
              <a:rPr lang="en-US" sz="3600" i="1" dirty="0" err="1">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peirasmos</a:t>
            </a: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 (pi-</a:t>
            </a:r>
            <a:r>
              <a:rPr lang="en-US" sz="3600" i="1" dirty="0" err="1">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ras</a:t>
            </a: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a:t>
            </a:r>
            <a:r>
              <a:rPr lang="en-US" sz="3600" i="1" dirty="0" err="1">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mos</a:t>
            </a: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 a putting to proof, from root word that means to test, tempt, entice or scrutinize. Adversity – a difficult or unpleasant situation.</a:t>
            </a:r>
            <a:endPar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2523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MATTHÉÜS 4:1‭-‬11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TOE is Jesus deur die Gees weggelei die woestyn in om versoek te word deur die duiwel. En nadat Hy veertig dae en veertig nagte gevas het, het Hy naderhand honger geword. En die versoeker het na Hom gekom en gesê: As U die Seun van God is, sê dat hierdie klippe brode word.</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5883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MATTHÉÜS 4:1‭-‬11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Maar Hy antwoord en sê: Daar is geskrywe: Die mens sal nie van brood alleen lewe nie, maar van elke woord wat deur die mond van God uitgaan.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3167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MATTHÉÜS 4:1‭-‬11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Toe neem die duiwel Hom saam na die heilige stad en laat Hom op die dak van die tempel staan en sê vir Hom: As U die Seun van God is, werp Uself af; want daar is geskrywe: Hy sal sy engele bevel gee aangaande U, en hulle sal U op die hande dra, sodat U nie miskien u voet teen 'n klip stamp nie.</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9530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MATTHÉÜS 4:1‭-‬11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Jesus sê vir hom: Daar is óók geskrywe: Jy mag die Here jou God nie versoek nie. Weer neem die duiwel Hom saam na 'n baie hoë berg en wys Hom al die koninkryke van die wêreld en hulle heerlikheid, en sê vir Hom: Al hierdie dinge sal ek aan U gee as U neerval en my aanbid.</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3129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MATTHÉÜS 4:1‭-‬11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Toe sê Jesus vir hom: Gaan weg, Satan! want daar is geskrywe: Die Here jou God moet jy aanbid en Hom alleen dien. Daarna het die duiwel Hom laat staan, en daar het engele gekom en Hom gedien.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9291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HEBREËRS 2:18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Want deurdat Hy self onder versoeking gely het, kan Hy dié help wat versoek word.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0584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GÉNESIS 39:5‭-‬12 AFR53 </a:t>
            </a:r>
            <a:endParaRPr kumimoji="0" lang="da-DK" sz="4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vandat hy hom aangestel het oor sy huis en oor alles wat in sy besit was, het die Here die huis van die Egiptenaar geseën ter wille van Josef; ja, die seën van die Here was by alles wat syne was, in die huis en op die veld. En hy het alles wat syne was, aan Josef oorgelaat, sodat hy met sy hulp van niks kennis geneem het nie as net van die brood wat hy geëet het. </a:t>
            </a:r>
            <a:endParaRPr kumimoji="0" lang="en-ZA" sz="3600" i="1"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5959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MATTHÉÜS 6:13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lei ons nie in versoeking nie, maar verlos ons van die Bose. Want aan U behoort die koninkryk en die krag en die heerlikheid tot in ewigheid. Amen.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9811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JAKOBUS 1:2‭-‬3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AG dit louter vreugde, my broeders, wanneer julle in allerhande versoekinge val, omdat julle weet dat die beproewing van julle geloof lydsaamheid bewerk.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3137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JAKOBUS 4:7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Onderwerp julle dan aan God; weerstaan die duiwel, en hy sal van julle wegvlug.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82595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ANTHISTEMI</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err="1">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Weerstaan</a:t>
            </a: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 Gr: </a:t>
            </a:r>
            <a:r>
              <a:rPr lang="en-US" sz="3600" i="1" dirty="0" err="1">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anthistemi</a:t>
            </a: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 (</a:t>
            </a:r>
            <a:r>
              <a:rPr lang="en-US" sz="3600" i="1" dirty="0" err="1">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anth</a:t>
            </a: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-is-</a:t>
            </a:r>
            <a:r>
              <a:rPr lang="en-US" sz="3600" i="1" dirty="0" err="1">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tay</a:t>
            </a: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a:t>
            </a:r>
            <a:r>
              <a:rPr lang="en-US" sz="3600" i="1" dirty="0" err="1">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mee</a:t>
            </a: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 to stand against, to oppose, to resist, to withstand.</a:t>
            </a:r>
            <a:endPar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3194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II PETRUS 2:9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die Here weet om die godsaliges uit versoeking te verlos en die onregverdiges te bewaar vir die dag van oordeel om gestraf te word;</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5340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GÉNESIS 39:5‭-‬12 AFR53 </a:t>
            </a:r>
            <a:endParaRPr kumimoji="0" lang="da-DK" sz="4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Josef was skoon van gestalte en mooi van aansien. Ná hierdie dinge het die vrou van sy heer haar oë na Josef opgeslaan en gesê: Kom hou gemeenskap met my. Maar hy het geweier en aan die vrou van sy heer gesê: Kyk, deur my is dit dat my heer geen kennis neem van wat in die huis is nie; en alles wat syne is, het hy aan my oorgegee. </a:t>
            </a:r>
            <a:endParaRPr kumimoji="0" lang="en-ZA" sz="3600" i="1"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7985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GÉNESIS 39:5‭-‬12 AFR53 </a:t>
            </a:r>
            <a:endParaRPr kumimoji="0" lang="da-DK" sz="4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Hy is in hierdie huis nie groter as ek nie en het my niks onthou nie behalwe u, omdat u sy vrou is; hoe kan ek dan hierdie groot kwaad doen en sondig teen God? En nadat sy met Josef dag ná dag gespreek het, en hy na haar nie wou luister om by haar te lê om met haar gemeenskap te hou nie, kom hy eendag in die huis om sy werk te doen terwyl niemand van die huisgenote binne was nie.</a:t>
            </a:r>
            <a:endParaRPr kumimoji="0" lang="en-ZA" sz="3600" i="1"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1015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GÉNESIS 39:5‭-‬12 AFR53 </a:t>
            </a:r>
            <a:endParaRPr kumimoji="0" lang="da-DK" sz="4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Toe gryp sy hom aan sy kleed en sê: Kom hou gemeenskap met my. Maar hy het sy kleed in haar hand laat agterbly en gevlug en na buite geloop. </a:t>
            </a:r>
            <a:endParaRPr kumimoji="0" lang="en-ZA" sz="3600" i="1"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9291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GÉNESIS 39:20‭-‬23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die heer van Josef het hom laat vang en hom in die gevangenis gesit op die plek waar die gevangenes van die koning opgesluit was; en hy was daar in die gevangenis. Maar die Here was met Josef, en Hy het goedertierenheid aan hom bewys en hom guns verleen in die oë van die owerste van die gevangenis.</a:t>
            </a:r>
            <a:endParaRPr kumimoji="0" lang="en-ZA" sz="3600" i="1"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2619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GÉNESIS 39:20‭-‬23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die owerste van die gevangenis het almal wat in die gevangenis opgesluit was, aan Josef toevertrou; en alles wat daar te doen was, het hý gedoen. Die owerste van die gevangenis het glad nie na iets omgekyk wat aan hom toevertrou was nie, omdat die Here met hom was; en wat hy doen, het die Here voorspoedig laat wees. </a:t>
            </a:r>
            <a:endParaRPr kumimoji="0" lang="en-ZA" sz="3600" i="1"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7300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HANDELINGE 20:22‭-‬24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kyk, ek gaan nou gebind deur die Gees na Jerusalem; en watter dinge my daar sal oorkom, weet ek nie, behalwe dat die Heilige Gees in elke stad kragtig getuig en sê dat boeie en verdrukkinge my wag. </a:t>
            </a:r>
            <a:endParaRPr kumimoji="0" lang="en-ZA" sz="3600" i="1"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5720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HANDELINGE 20:22‭-‬24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Maar ek bekommer my glad nie en ek ag ook my lewe vir myself nie dierbaar nie, sodat ek met blydskap my loopbaan kan volbring en die bediening wat ek van die Here Jesus ontvang het, om kragtig te getuig vir die evangelie van die genade van God.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41122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1304</Words>
  <Application>Microsoft Macintosh PowerPoint</Application>
  <PresentationFormat>Widescreen</PresentationFormat>
  <Paragraphs>47</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Century Gothic</vt:lpstr>
      <vt:lpstr>Symbol</vt:lpstr>
      <vt:lpstr>Office Theme</vt:lpstr>
      <vt:lpstr>DISREGARD THE DEVIL…AND COMPLETE THE TASK.  VERONTAGSAAM DIE VYAND…EN VOLTOOI DIE TAAK.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Annemarie Steyn</dc:creator>
  <cp:lastModifiedBy>Microsoft Office User</cp:lastModifiedBy>
  <cp:revision>28</cp:revision>
  <dcterms:created xsi:type="dcterms:W3CDTF">2019-04-10T23:07:05Z</dcterms:created>
  <dcterms:modified xsi:type="dcterms:W3CDTF">2019-11-30T12:54:20Z</dcterms:modified>
</cp:coreProperties>
</file>