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7" r:id="rId3"/>
    <p:sldId id="317" r:id="rId4"/>
    <p:sldId id="318" r:id="rId5"/>
    <p:sldId id="319" r:id="rId6"/>
    <p:sldId id="320" r:id="rId7"/>
    <p:sldId id="321" r:id="rId8"/>
    <p:sldId id="322" r:id="rId9"/>
    <p:sldId id="323" r:id="rId10"/>
    <p:sldId id="324" r:id="rId11"/>
    <p:sldId id="325" r:id="rId12"/>
    <p:sldId id="326" r:id="rId13"/>
    <p:sldId id="327" r:id="rId14"/>
    <p:sldId id="328" r:id="rId15"/>
    <p:sldId id="329" r:id="rId16"/>
    <p:sldId id="330" r:id="rId17"/>
    <p:sldId id="331" r:id="rId18"/>
    <p:sldId id="332" r:id="rId19"/>
    <p:sldId id="333" r:id="rId20"/>
    <p:sldId id="334" r:id="rId21"/>
    <p:sldId id="335" r:id="rId22"/>
    <p:sldId id="336" r:id="rId23"/>
    <p:sldId id="337" r:id="rId24"/>
    <p:sldId id="338" r:id="rId25"/>
    <p:sldId id="339" r:id="rId26"/>
    <p:sldId id="340" r:id="rId27"/>
    <p:sldId id="341" r:id="rId28"/>
    <p:sldId id="342" r:id="rId29"/>
    <p:sldId id="343" r:id="rId30"/>
    <p:sldId id="344" r:id="rId31"/>
    <p:sldId id="345" r:id="rId32"/>
    <p:sldId id="346" r:id="rId33"/>
    <p:sldId id="347" r:id="rId34"/>
    <p:sldId id="348" r:id="rId35"/>
    <p:sldId id="349" r:id="rId36"/>
    <p:sldId id="350" r:id="rId37"/>
    <p:sldId id="351" r:id="rId38"/>
    <p:sldId id="352" r:id="rId39"/>
    <p:sldId id="353" r:id="rId40"/>
    <p:sldId id="354" r:id="rId41"/>
    <p:sldId id="355" r:id="rId42"/>
    <p:sldId id="356" r:id="rId43"/>
    <p:sldId id="357" r:id="rId44"/>
    <p:sldId id="358" r:id="rId45"/>
    <p:sldId id="359" r:id="rId46"/>
    <p:sldId id="360" r:id="rId47"/>
    <p:sldId id="361" r:id="rId48"/>
    <p:sldId id="362" r:id="rId49"/>
    <p:sldId id="363" r:id="rId50"/>
    <p:sldId id="364" r:id="rId51"/>
    <p:sldId id="365" r:id="rId52"/>
    <p:sldId id="366" r:id="rId53"/>
    <p:sldId id="367" r:id="rId54"/>
    <p:sldId id="368" r:id="rId55"/>
    <p:sldId id="369" r:id="rId56"/>
    <p:sldId id="316" r:id="rId5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b32wyaHCacQBSpQU3Xx/4Q==" hashData="uRu+BpH2GG3XIdtf70FRoLx78pj1qS9CTfZQEfInInECcpa5ISb5P/lLbyyya8u1Jotwr6fn07OTsC/j2jjjpw=="/>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62" autoAdjust="0"/>
    <p:restoredTop sz="94694"/>
  </p:normalViewPr>
  <p:slideViewPr>
    <p:cSldViewPr snapToGrid="0" snapToObjects="1">
      <p:cViewPr varScale="1">
        <p:scale>
          <a:sx n="128" d="100"/>
          <a:sy n="128" d="100"/>
        </p:scale>
        <p:origin x="464" y="1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5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5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5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5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862988" y="3384921"/>
            <a:ext cx="6517037" cy="1780108"/>
          </a:xfrm>
          <a:prstGeom prst="rect">
            <a:avLst/>
          </a:prstGeom>
        </p:spPr>
        <p:txBody>
          <a:bodyPr>
            <a:noAutofit/>
          </a:bodyPr>
          <a:lstStyle/>
          <a:p>
            <a:pPr lvl="0">
              <a:lnSpc>
                <a:spcPct val="100000"/>
              </a:lnSpc>
              <a:spcBef>
                <a:spcPts val="0"/>
              </a:spcBef>
              <a:defRPr/>
            </a:pPr>
            <a:r>
              <a:rPr lang="en-US" sz="80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EN AL DIE GEMEENTES SAL WEET…</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AL DIE GEMEENTES SAL WEET…</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Daar is bronne wat ook aandui dat hierdie naam verder kan beteken ‘Waar is die Prins?’ of ‘Die Prins bestaan’ of ‘non co-habitation’</a:t>
            </a:r>
          </a:p>
          <a:p>
            <a:pPr marL="0" lvl="0" indent="0">
              <a:buClr>
                <a:srgbClr val="31B6FD"/>
              </a:buClr>
              <a:buNone/>
            </a:pP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Manipuleer vs Motiveer</a:t>
            </a:r>
          </a:p>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Intimideer vs Inspireer</a:t>
            </a:r>
          </a:p>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Indoktrineer vs Leer</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789091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17:1‭-‬6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Elía, die Tisbiet, uit Tisbe in Gílead, het vir Agab gesê: So waar as die Here , die God van Israel, leef, voor wie se aangesig ek staan, daar sal geen dou of reën in hierdie jare wees nie, behalwe op my woord!  Toe kom die woord van die Here tot hom en sê:  Gaan hiervandaan weg en draai jou na die ooste toe en steek jou weg by die spruit Krit wat oos van die Jordaan is;</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651103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17:1‭-‬6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jy moet uit die spruit drink, en Ek het aan die kraaie bevel gegee om jou daar te onderhou.  En hy het gegaan en gehandel volgens die woord van die Here : hy het gaan bly by die spruit Krit wat oos van die Jordaan is.  En die kraaie het vir hom smôrens brood en vleis gebring, en saans brood en vleis, en hy het uit die spruit gedrink.</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85927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17:24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die vrou sê vir Elía: Nou weet ek dit dat u 'n man van God is en dat die woord van die Here in u mond waarheid is.</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372605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18:1‭-‬19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geruime tyd daarna het die woord van die Here in die derde jaar tot Elía gekom en gesê: Gaan heen, vertoon jou aan Agab, dan wil Ek reën gee op die aarde. En Elía het gegaan om hom aan Agab te vertoon. En die hongersnood was swaar in Samaría. Toe laat Agab Obádja, wat oor die paleis was, roep. En Obádja het die Here baie gevrees.</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19265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18:1‭-‬19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Want toe Isébel die profete van die Here uitgeroei het, het Obádja honderd profete geneem en hulle vyftig by vyftig man in 'n spelonk weggesteek en hulle met brood en water onderhou. En Agab het vir Obádja gesê: Trek deur die land na al die waterfonteine en na al die spruite; miskien sal ons gras kry, sodat ons die perde en muile in die lewe kan hou en van die vee nie hoef uit te roei nie.</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884166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18:1‭-‬19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hulle het die land onder mekaar verdeel om dit deur te trek: Agab het afsonderlik met een pad getrek, en Obádja het afsonderlik met 'n ander pad getrek. Terwyl Obádja op pad was, kom Elía hom meteens tegemoet; en toe hy hom herken, val hy op sy aangesig en vra: Is dit u, my heer Elía? En hy sê: Dit is ek; gaan sê aan jou heer: Elía is daar.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202939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18:1‭-‬19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Maar hy vra: Wat het ek gesondig, dat u u dienaar oorgee in die hand van Agab om my om die lewe te bring? So waar as die Here u God leef, daar is geen nasie of koninkryk waar my heer nie heen gestuur het om u te soek nie; en as hulle sê: Hy is nie hier nie — dan laat hy die koninkryk en die nasie sweer dat hulle u nie kon vind nie.</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8706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18:1‭-‬19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nou beveel u: Gaan sê aan jou heer: Elía is daar! As ek nou van u af weggaan en die Gees van die Here u wegneem — ek weet nie waarheen nie — en ek kom om Agab berig te bring en hy vind u nie, dan sal hy my doodmaak; en u dienaar vrees die Here van sy jeug af. Is dit nie aan my heer meegedeel wat ek gedoen het toe Isébel die profete van die Here gedood het nie:</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008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18:1‭-‬19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dat ek van die profete van die Here honderd man, vyftig by vyftig, in 'n spelonk weggesteek en hulle met brood en water onderhou het? En nou beveel u: Gaan sê aan jou heer: Elía is daar! dat hy my kan doodmaak! Maar Elía sê: So waar as die Here van die leërskare leef, voor wie se aangesig ek staan, ek sal my verseker vandag aan hom vertoon!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34330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OPENBARING 2:18‭-‬29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skryf aan die engel van die gemeente in Thiatíre: Dít sê die Seun van God wat oë het soos 'n vuurvlam, en sy voete is soos blink koper: Ek ken jou werke en liefde en diens en geloof en jou lydsaamheid en jou werke, en dat die laaste meer is as die eerste. Maar Ek het enkele dinge teen jou; dat jy die vrou Isébel, wat haarself 'n profetes noem, toelaat om te leer en my diensknegte te verlei om te hoereer en afgodsoffers te eet.</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59593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18:1‭-‬19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Obádja het Agab tegemoetgegaan en hom dit meegedeel; en Agab het Elía tegemoetgegaan. En net toe Agab Elía sien, vra Agab vir hom: Is dit jy, jou beroerder van Israel? Toe sê hy: Ek het Israel nie in beroering gebring nie, maar u en u familie, deurdat u die gebooie van die Here verlaat het en agter die Baäls aan geloop het.</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94873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18:1‭-‬19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Stuur dan nou, laat die hele Israel by my bymekaarkom op die berg Karmel, ook die vierhonderd-en-vyftig profete van Baäl en die vierhonderd profete van Asjéra wat aan die tafel van Isébel eet.</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620404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AL DIE GEMEENTES SAL WEET…</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Agab - Abdikeer</a:t>
            </a:r>
          </a:p>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Isebel - Manipuleer</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440866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18:38‭-‬40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Daarop het die vuur van die Here neergeval en die brandoffer en die hout en die klippe en die stof verteer, ja, die water wat in die sloot was, opgelek. En toe die hele volk dit sien, het hulle op hul aangesig geval en gesê: Die Here , Hy is God, die Here , Hy is God! Maar Elía sê vir hulle: Gryp die profete van Baäl! Laat niemand van hulle vryraak nie! En hulle het hul gegryp; en Elía het hulle afgebring na die spruit Kison en hulle daar geslag.</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769794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19:1‭-‬4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Agab het aan Isébel meegedeel alles wat Elía gedoen het, ja, alles — hoe hy al die profete met die swaard gedood het. Daarop stuur Isébel 'n boodskapper na Elía om te sê: Mag die gode so doen en so daaraan toedoen — sekerlik sal ek môre sulke tyd jou siel maak soos die siel van een van hulle. Toe hy dit sien, het hy hom klaargemaak en ter wille van sy lewe weggegaan.</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86545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19:1‭-‬4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toe hy in Berséba in Juda aangekom het, het hy sy dienaar daar laat agterbly; maar self het hy 'n dagreis ver die woestyn ingegaan en daar onder 'n besembos gaan sit en gewens dat hy mag sterwe. En hy sê: Dit is genoeg, neem nou my siel weg, Here , want ek is nie beter as my vaders nie.</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919627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19:15‭-‬18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Maar die Here sê vir hom: Gaan terug op jou pad na die woestyn van Damaskus, en gaan heen en salf Hásael as koning oor Aram. En Jehu, die seun van Nimsi, moet jy salf as koning oor Israel; en Elísa, die seun van Safat, uit Abel-Mehóla, moet jy salf as profeet in jou plek.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933225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19:15‭-‬18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die een wat van die swaard van Hásael vryraak, hom sal Jehu doodmaak; en wat van die swaard van Jehu vryraak, hom sal Elísa doodmaak. Maar Ek sal seweduisend in Israel laat oorbly, al die knieë wat nie voor Baäl gekniel en elke mond wat hom nie gesoen het nie.</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80368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21:1‭-‬26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ná hierdie dinge het dít gebeur: Nabot, 'n Jisreëliet, het in Jísreël 'n wingerd gehad, wat langs die paleis van Agab, die koning van Samaría, was. En Agab het met Nabot gespreek en gesê: Gee my jou wingerd, dat dit my groentetuin kan word, want dit is naby, langsaan my huis; dan sal ek jou in die plek daarvan 'n wingerd gee wat beter is; of as dit goed is in jou oë, sal ek jou die koopprys daarvan in silwer gee.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930434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21:1‭-‬26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Maar Nabot het vir Agab gesê: Mag die Here my daarvoor bewaar dat ek die erfdeel van my vaders aan u sou gee! Toe kom Agab in sy huis, verbitterd en toornig oor die woord wat Nabot, die Jisreëliet, met hom gespreek het, naamlik: Ek mag nie die erfdeel van my vaders aan u gee nie. En hy het op sy bed gaan lê en sy gesig omgedraai en geen brood geëet nie.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07759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OPENBARING 2:18‭-‬29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Ek het haar tyd gegee om haar van haar hoerery te bekeer, en sy het haar nie bekeer nie. Kyk, Ek werp haar neer op 'n siekbed, en die wat met haar owerspel bedryf, in 'n groot verdrukking, as hulle hul nie van hul werke bekeer nie. En haar kinders sal Ek sekerlik doodmaak, en al die gemeentes sal weet dat dit Ek is wat niere en harte deursoek, en Ek sal aan elkeen van julle gee volgens sy werke.</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516444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21:1‭-‬26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Daarop kom sy vrou Isébel by hom en sê vir hom: Waarom is jou gees dan so verbitterd dat jy geen brood eet nie? En hy antwoord haar: Omdat ek met Nabot, die Jisreëliet, gespreek en aan hom gesê het: Gee my jou wingerd vir geld, of as jy wil, sal ek jou 'n wingerd in die plek daarvan gee — maar hy het gesê: Ek mag my wingerd nie aan u gee nie.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45938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21:1‭-‬26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Toe sê sy vrou Isébel vir hom: Oefen jý nou die koningskap oor Israel uit? Staan op, eet brood, en laat jou hart vrolik wees: ek sal jou die wingerd van Nabot, die Jisreëliet, gee. Daarop het sy briewe in die naam van Agab geskrywe en met sy seël dit verseël en die brief gestuur aan die oudstes en die edeles wat in sy stad was, wat by Nabot gewoon het.</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393619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21:1‭-‬26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in die briewe het sy dit geskrywe: Roep 'n vasdag uit, en sit Nabot vooraan onder die volk; en sit twee manne, deugniete, teenoor hom, wat teen hom getuig en sê: Jy het God en die koning gevloek! Lei hom dan uit en stenig hom, dat hy sterwe. Die manne van sy stad, die oudstes en die edeles wat in sy stad gewoon het, maak toe soos Isébel hulle laat weet het, soos geskrywe was in die briewe wat sy aan hulle gestuur het.</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627876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21:1‭-‬26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Hulle het 'n vasdag uitgeroep en Nabot vooraan onder die volk gesit. Toe kom die twee manne, deugniete, en gaan sit teenoor hom; en die deugniete het teen hom, teen Nabot, voor die volk getuig en gesê: Nabot het God en die koning gevloek. Daarop lei hulle hom buitekant die stad uit en stenig hom, sodat hy gesterf het. Daarna laat hulle Isébel weet: Nabot is gestenig en is dood.</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312526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21:1‭-‬26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Net toe Isébel hoor dat Nabot gestenig en dood was, sê Isébel vir Agab: Staan op, neem die wingerd van Nabot, die Jisreëliet, in besit wat hy geweier het om vir geld aan jou te gee; want Nabot leef nie, maar is dood. Net toe Agab hoor dat Nabot dood was, het Agab opgestaan om na die wingerd van Nabot, die Jisreëliet, af te gaan om dit in besit te neem.</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021814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21:1‭-‬26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Maar die woord van die Here het tot Elía, die Tisbiet, gekom en gesê: Maak jou klaar, gaan af Agab, die koning van Israel, wat in Samaría is, tegemoet; kyk, hy is in die wingerd van Nabot, waarheen hy afgegaan het om dit in besit te neem. En jy moet met hom spreek en sê: So sê die Here : Het jy doodgeslaan en ook in besit geneem? Verder moet jy met hom spreek en sê: So spreek die Here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703114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21:1‭-‬26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Op die plek waar die honde die bloed van Nabot gelek het, sal die honde ook jou eie bloed lek. Daarop sê Agab vir Elía: Het jy my gekry, my vyand? En hy antwoord: Ek het u gekry, omdat u uself verkoop het om te doen wat verkeerd is in die oë van die Here ! Kyk, Ek gaan onheil bring oor jou en jou skoon wegvee; en Ek sal van Agab uitroei al wat manlik is in Israel, sonder uitsondering.</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284221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21:1‭-‬26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Ek sal jou huis maak soos die huis van Jeróbeam, die seun van Nebat, en soos die huis van Baésa, die seun van Ahía; weens die geterg waarmee jy My geterg het, en dat jy Israel laat sondig het. En ook oor Isébel het die Here gespreek en gesê: Die honde sal Isébel eet by die voorskans van Jísreël. Die een wat van Agab in die stad sterwe, hom sal die honde eet, en wie in die veld sterwe, sal die voëls van die hemel eet.</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41498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21:1‭-‬26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Waarlik, daar was niemand soos Agab wat homself verkoop het om te doen wat verkeerd is in die oë van die Here nie, omdat sy vrou Isébel hom verlei het. En hy het baie afskuwelik gehandel deur agter die drekgode aan te loop net soos die Amoriete gedoen het wat die Here voor die kinders van Israel uit verdrywe het.</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847899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22:34‭-‬38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Toe het 'n man in sy eenvoudigheid die boog gespan en die koning van Israel getref tussen die aanhegsels en die pantser. Daarop sê hy aan sy drywer: Ruk om en bring my uit die leër uit, want ek is gewond. En die geveg het dié dag toegeneem, terwyl die koning hom staande hou in die strydwa teenoor die Arameërs; maar in die aand het hy gesterwe, en die bloed van die wond het in die wa se bak gevloei.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38471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OPENBARING 2:18‭-‬29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ek sê vir julle en die ander wat in Thiatíre is, almal wat hierdie leer nie het nie, en die wat die dieptes van die Satan, soos hulle dit noem, nie leer ken het nie: Ek sal op julle geen ander las lê nie. Hou maar net vas wat julle het, totdat Ek kom. En aan hom wat oorwin en my werke tot die einde toe bewaar, sal Ek mag oor die nasies gee, en hy sal hulle regeer met 'n ysterstaf; soos erdegoed word hulle verbrysel,</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5124680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22:34‭-‬38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teen sonsondergang gaan 'n geskreeu deur die leër: Elkeen na sy stad en elkeen na sy land toe! En die koning het dood in Samaría aangekom, en die koning is in Samaría begrawe. En toe hulle die wa uitspoel by die dam van Samaría, het die honde sy bloed gelek (terwyl die hoere hulle daarin was), volgens die woord van die Here wat Hy gespreek het.</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1186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II KONINGS 9:1‭-‬10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TOE roep die profeet Elísa een van die profete-seuns en sê vir hom: Gord jou heupe en neem hierdie kruik met olie in jou hand en gaan na Ramot in Gílead. As jy daar kom, kyk dan waar Jehu, die seun van Jósafat, die seun van Nimsi, is; en gaan in en laat hom opstaan onder sy broers uit en bring hom in 'n binnekamer; neem dan die kruik met olie en giet dit op sy hoof uit en sê: So spreek die Here :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95154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II KONINGS 9:1‭-‬10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Ek salf jou tot koning oor Israel. Maak dan die deur oop en vlug en vertoef nie. En die jongman, die dienaar van die profeet, het gegaan na Ramot in Gílead. Toe hy aankom, het die owerstes van die leër juis daar gesit; en hy sê: Ek het 'n woord vir u, owerste. En Jehu vra: Vir wie van ons almal?</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91237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II KONINGS 9:1‭-‬10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hy antwoord: Vir u, owerste! En hy het opgestaan en in die huis ingegaan. Toe giet hy die olie op sy hoof uit en sê vir hom: So spreek die Here , die God van Israel: Ek salf jou as koning oor die volk van die Here , oor Israel. En jy sal die huis van Agab, jou heer, verwoes, sodat Ek die bloed van my knegte, die profete, en die bloed van al die knegte van die Here op Isébel kan wreek;</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559029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II KONINGS 9:1‭-‬10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die hele huis van Agab sal omkom, en Ek sal van Agab uitroei al wat manlik is in Israel, sonder uitsondering. Want Ek sal die huis van Agab maak soos die huis van Jeróbeam, die seun van Nebat, en soos die huis van Baésa, die seun van Ahía. En die honde sal Isébel eet op die dorpsgrond van Jísreël, en daar sal niemand wees wat haar begrawe nie. Daarna het hy die deur oopgemaak en gevlug.</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3191172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AL DIE GEMEENTES SAL WEET…</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The Southern Kingdom in Jerusalem had just one dynasty, whereas the Northern Kingdom in Samaria had nine, with the succession changing hands due to assassination six times.</a:t>
            </a: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1155826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AL DIE GEMEENTES SAL WEET…</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There was one Queen. God had told David there would always be a man on the throne – woman were not allowed to rule as monarchs.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Athaliah</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had other ambitions though. She was Jezebel’s daughter and married the King of Judah in the South. </a:t>
            </a: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6082858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AL DIE GEMEENTES SAL WEET…</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She wanted to be the first queen of Israel, so she systematically killed all the children of David’s royal line, so that the way would be open for her to become queen. However, an aunt took the youngest boy,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Joash</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and hid him ready to take the throne when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Athaliah</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died, so the royal line was spared.</a:t>
            </a: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8693601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II KONINGS 9:19‭-‬37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Daarop</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stuur</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hy</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'n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ander</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perderuiter</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en toe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dié</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by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hulle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kom</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sê</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hy</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So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vra</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die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koning</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Is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dit</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vrede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Maar Jehu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antwoord</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Wat</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het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jy</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met die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vrede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doen</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Volg</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my! En die wag het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dit</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kenne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gegee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en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gesê</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Hy</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het tot by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hulle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gekom</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maar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hy</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kom</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nie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terug</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nie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Maar die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drywe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is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soos</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die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drywe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van Jehu, die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seun</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van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Nimsi</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want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hy</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dryf</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soos</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'n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kranksinnige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1129873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II KONINGS 9:19‭-‬37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Toe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sê</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Joram</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Span in. En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hulle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het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sy</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wa</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ingespan</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en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Joram</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die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koning</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van Israel, het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uitgetrek</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en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Ahásia</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die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koning</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van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Juda</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elkeen</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op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sy</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wa</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hulle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het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uitgetrek</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Jehu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tegemoet</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en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hom</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aangetref</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op die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stuk</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grond</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van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Nabot</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die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Jisreëliet</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En net toe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Joram</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Jehu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sien</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sê</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hy</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Is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dit</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vrede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Jehu? Maar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hy</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antwoord</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Wat</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Vrede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solank</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as die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hoererye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van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jou</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moeder</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Isébel</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en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haar</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towerye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so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baie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is? </a:t>
            </a: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93108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OPENBARING 2:18‭-‬29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net soos Ek ook van my Vader ontvang het. En Ek sal hom die môrester gee. Wie 'n oor het, laat hom hoor wat die Gees aan die gemeentes sê.</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0047556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II KONINGS 9:19‭-‬37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Toe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ruk</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Joram</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om</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en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vlug</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en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sê</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vir</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Ahásia</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Verraad</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Ahásia</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Maar Jehu het die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boog</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gespan</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en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Joram</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tussen</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sy</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arms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geskiet</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sodat</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die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pyl</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deur</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sy</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hart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uitgegaan</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en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hy</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in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sy</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wa</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inmekaargesak</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het.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Daarop</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sê</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hy</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aan</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sy</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adjudant</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Bidkar</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Tel op,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gooi</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hom</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op die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stuk</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grond</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van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Nabot</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die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Jisreëliet</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want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onthou</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hoe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ek</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en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jy</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saam</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langs</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mekaar</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agter</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sy</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vader</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Agab</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gery</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het en die Here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oor</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hom</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hierdie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uitspraak</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gegee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het: </a:t>
            </a: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778975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II KONINGS 9:19‭-‬37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Voorwaar, Ek het die bloed van Nabot en die bloed van sy seuns verlede nag gesien, spreek die Here , en Ek sal dit aan jou vergelde op hierdie stuk grond, spreek die Here . Tel dan nou op, gooi hom op die stuk grond volgens die woord van die Here . Toe Ahásia, die koning van Juda, dit sien, het hy gevlug in die rigting van die tuinhuis; maar Jehu het hom agternagejaag en gesê: Skiet hom ook!</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367577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II KONINGS 9:19‭-‬37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hulle het hom geskiet in die wa, op die hoogte na Gur by Jíbleam. Maar hy het na Megíddo gevlug en daar gesterwe. En sy dienaars het hom na Jerusalem vervoer en hom in sy graf by sy vaders begrawe in die stad van Dawid. En in die elfde jaar van Joram, die seun van Agab, het Ahásia koning oor Juda geword. En Jehu het in Jísreël gekom.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0186554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II KONINGS 9:19‭-‬37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Toe Isébel dit hoor, het sy haar oë swart geverf en haar hoof versier en deur die venster uitgekyk. Terwyl Jehu deur die poort inkom, sê sy: Gaan dit goed, Simri, moordenaar van jou heer? En hy het opgekyk na die venster en gevra: Wie is vir my, wie? Toe kyk twee, drie hofdienaars uit na hom; en hy sê: Gooi haar af! En hulle het haar afgegooi, sodat van haar bloed teen die muur en teen die perde gespat het, en hy het haar vertrap.</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1461340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II KONINGS 9:19‭-‬37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nadat hy ingegaan en geëet en gedrink het, sê hy: Kyk tog om na dié vervloekte en begrawe haar, want sy is 'n koningsdogter. Maar toe hulle gaan om haar te begrawe, kry hulle van haar niks nie as net die hoofskedel en die voete en die handpalms. Daarop kom hulle terug en gee hom dit te kenne; en hy sê: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4740661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II KONINGS 9:19‭-‬37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Dit is die woord van die Here wat Hy deur die diens van sy kneg Elía, die Tisbiet, gespreek het, naamlik: Op die dorpsgrond van Jísreël sal die honde die vlees van Isébel eet. En die lyk van Isébel sal soos mis op die land wees op die dorpsgrond van Jísreël, sodat hulle nie sal kan sê: Dit is Isébel nie.</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5107609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2792431" y="165766"/>
            <a:ext cx="6672205" cy="6643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0241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16:29‭-‬33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Agab, die seun van Omri, het oor Israel koning geword in die agt-en-dertigste jaar van Asa, die koning van Juda; en Agab, die seun van Omri, het in Samaría oor Israel twee-en-twintig jaar geregeer. En Agab, die seun van Omri, het gedoen wat kwaad is in die oë van die Here , meer as al sy voorgangers.</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47886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16:29‭-‬33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dit was nog die minste dat hy in die sondes van Jeróbeam, die seun van Nebat, gewandel het: hy het Isébel, die dogter van Et-Baäl, die koning van die Sidoniërs, as vrou geneem, en Baäl gaan dien en voor hom neergebuig, en vir Baäl 'n altaar opgerig in die huis van Baäl wat hy in Samaría gebou het.</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54145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KONINGS 16:29‭-‬33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Ook het Agab die heilige boomstam gemaak, en Agab het nog meer gedoen om die Here , die God van Israel, te terg as al die konings van Israel, sy voorgangers.</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26619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AL DIE GEMEENTES SAL WEET…</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Isebel se naam is beskrywend en het geestelike beduidenheid. Haar naam in haar moedertaal (sy was ‘n Phoeniësiese prinses) het beteken prima of pragtige roos, (voorgrond / voorgee) maar dieselfde naam in Hebreeus beteken vuilgoed, wegwerpsel of uitwerpsel.</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566863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TotalTime>
  <Words>4485</Words>
  <Application>Microsoft Macintosh PowerPoint</Application>
  <PresentationFormat>Widescreen</PresentationFormat>
  <Paragraphs>114</Paragraphs>
  <Slides>56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56</vt:i4>
      </vt:variant>
    </vt:vector>
  </HeadingPairs>
  <TitlesOfParts>
    <vt:vector size="62" baseType="lpstr">
      <vt:lpstr>Arial</vt:lpstr>
      <vt:lpstr>Calibri</vt:lpstr>
      <vt:lpstr>Calibri Light</vt:lpstr>
      <vt:lpstr>Century Gothic</vt:lpstr>
      <vt:lpstr>Symbol</vt:lpstr>
      <vt:lpstr>Office Theme</vt:lpstr>
      <vt:lpstr>EN AL DIE GEMEENTES SAL WEET…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Annemarie Steyn</dc:creator>
  <cp:lastModifiedBy>Microsoft Office User</cp:lastModifiedBy>
  <cp:revision>34</cp:revision>
  <dcterms:created xsi:type="dcterms:W3CDTF">2019-04-10T23:07:05Z</dcterms:created>
  <dcterms:modified xsi:type="dcterms:W3CDTF">2019-11-23T15:41:03Z</dcterms:modified>
</cp:coreProperties>
</file>