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7"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1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WgZ9d41kGS5Wog7fRlLluQ==" hashData="SvLCHvyiZ7hkXy3SRr5d6b5DmI+hBB9MRIGnpZnMLocf+1oZ1pjZcgJWZ3+NvHK92namlkWJLAunxOLZSFCaJg=="/>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2" autoAdjust="0"/>
    <p:restoredTop sz="94694"/>
  </p:normalViewPr>
  <p:slideViewPr>
    <p:cSldViewPr snapToGrid="0" snapToObjects="1">
      <p:cViewPr varScale="1">
        <p:scale>
          <a:sx n="128" d="100"/>
          <a:sy n="128" d="100"/>
        </p:scale>
        <p:origin x="464"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11/23/19</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11/23/19</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2744235" y="2280516"/>
            <a:ext cx="6517037" cy="1780108"/>
          </a:xfrm>
          <a:prstGeom prst="rect">
            <a:avLst/>
          </a:prstGeom>
        </p:spPr>
        <p:txBody>
          <a:bodyPr>
            <a:noAutofit/>
          </a:bodyPr>
          <a:lstStyle/>
          <a:p>
            <a:pPr lvl="0">
              <a:lnSpc>
                <a:spcPct val="100000"/>
              </a:lnSpc>
              <a:spcBef>
                <a:spcPts val="0"/>
              </a:spcBef>
              <a:defRPr/>
            </a:pPr>
            <a:r>
              <a:rPr lang="en-US" sz="80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GOD’s GPS</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3. DIE VREDE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Kol 3:15. ‘laat die vrede van God, waartoe julle ook in een liggaam geroep is, in julle harte heers…’</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0025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4. DIE BEGEERTE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 2:13. ‘want dit is God wat in julle werk om te wil sowel as om te werk na sy welbehae.’</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‘For it is God who works in you both to will and to do of His good pleasure.’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688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5. DIE MENSE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Prov</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11:14. ‘For lack of guidance a nations falls, but many advisors make victory sure.’</a:t>
            </a:r>
          </a:p>
          <a:p>
            <a:pPr marL="0" lvl="0" indent="0">
              <a:buClr>
                <a:srgbClr val="31B6FD"/>
              </a:buClr>
              <a:buNone/>
            </a:pP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‘Where there is no counsel, the people fall, but in the multitude of counsellors there is safety.’</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8535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5. DIE MENSE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85000" lnSpcReduction="2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13:17. ‘Submit and obey your spiritual leaders in the Lord and be willing to do what they say, continually recognizing their authority over you. For they have a responsibility to watch over your souls and to guard you spiritual wellbeing. For God will judge them on how well they did this and they will have to render an account of their trust. Give them reason to report joyfully about you to the Lord and not with sorrow, for then you will suffer for it too.’</a:t>
            </a: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5263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6. DIE VOORSIENING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Fil 4:19. ‘En my God sal elke behoefte van julle vervul na sy rykdom in heerlikheid deur Christus Jesus.’</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2409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7. DIE OMSTANDIGHEDE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Kor 2:12. ‘Maar toe ek in Troas gekom het om die evangelie van Christus te verkondig, hoewel ‘n deur vir my in die Here geopen was, het ek geen rus vir my gees gehad nie, omdat ek my broeder Titus nie aangetref het nie;’</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7948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7. DIE OMSTANDIGHEDE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Kor 16:9. ‘Want ‘n groot en kragtige deur het vir my oopgegaan, en daar is baie teëstanders.’</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Kor 13:1 (Deut 17:6) ‘In die mond van twee of drie getuies sal elke woord vasstaan.’</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6878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endParaRPr kumimoji="0" lang="en-ZA" sz="3600" i="1"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2792431" y="165766"/>
            <a:ext cx="6672205" cy="6643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241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GOD’S GPS</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‘The words ‘and God said to…’ followed by the name of a human being or the phrase ‘thus says the Lord’ being mentioned in the Biblical record are so common we are struck with a double wonder.’</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3595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GOD’s GPS</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Joh</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10:27 ‘My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skape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luister</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na</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my stem,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ek</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ken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en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hulle</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a:t>
            </a:r>
            <a:r>
              <a:rPr lang="en-ZA" sz="3600" i="1" dirty="0" err="1">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volg</a:t>
            </a: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 My.’</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143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GOD’s GPS</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‘Scripture tells us how to live, but not where to live, how to be married, but not who to, how to do our job, but not what job to do. We obviously need the guidance of the Spirit in line with Scripture to do the will of God.’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7473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da-DK"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GOD’s GPS</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Rom 8:14 ‘For as many as are led by the Spirit of God, these are sons of God.’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887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DIE WOORD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Heb 1:1-3. ‘Nadat God baiekeer en op baie maniere in die ou tyd gespreek het tot die vaders deur die profete, het Hy in hierdie laaste dae tot ons gespreek deur die Seun wat Hy as erfgenaam van alles aangestel het, deur wie Hy ook die wêreld gemaak het. Hy, wat die afskynsel is van sy heerlikheid en die afdruksel van sy wese en alle dinge dra deur die woord van sy krag…’</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078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1. DIE WOORD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Rom 12:2. ‘Don’t copy the behaviour and customs of this world, but be transformed by the entire renewal of your mind. Then you will be able to test and approve what God’s will is – his good, pleasing and perfect will.’</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6062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DIE GEES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Mt 22:29. ‘Julle dwaal, omdat julle die Skrifte nie ken nie en ook nie die krag van God nie.’</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‘You are in error, not knowing the Scriptures nor the power of God.’</a:t>
            </a: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08176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37259" y="3383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r>
              <a:rPr lang="nl-NL" b="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2. DIE GEES VAN GOD.</a:t>
            </a:r>
            <a:endParaRPr kumimoji="0" lang="da-DK" sz="4400" b="1"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Century Gothic" panose="020B0502020202020204" pitchFamily="34" charset="0"/>
              <a:cs typeface="Arial" pitchFamily="34" charset="0"/>
            </a:endParaRPr>
          </a:p>
        </p:txBody>
      </p:sp>
      <p:sp>
        <p:nvSpPr>
          <p:cNvPr id="6" name="Content Placeholder 1"/>
          <p:cNvSpPr txBox="1">
            <a:spLocks/>
          </p:cNvSpPr>
          <p:nvPr/>
        </p:nvSpPr>
        <p:spPr>
          <a:xfrm>
            <a:off x="712922" y="2378990"/>
            <a:ext cx="10848814" cy="3913322"/>
          </a:xfrm>
          <a:prstGeom prst="rect">
            <a:avLst/>
          </a:prstGeom>
        </p:spPr>
        <p:txBody>
          <a:bodyPr vert="horz" lIns="91440" tIns="45720" rIns="91440" bIns="45720" rtlCol="0">
            <a:normAutofit fontScale="92500"/>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Hd 8:29. ‘Toe sê die Gees vir Filippus: Gaan daarheen en bly by daardie wa.’</a:t>
            </a:r>
          </a:p>
          <a:p>
            <a:pPr marL="0" lvl="0" indent="0">
              <a:buClr>
                <a:srgbClr val="31B6FD"/>
              </a:buClr>
              <a:buNone/>
            </a:pPr>
            <a:endPar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a:p>
            <a:pPr marL="0" lvl="0" indent="0">
              <a:buClr>
                <a:srgbClr val="31B6FD"/>
              </a:buClr>
              <a:buNone/>
            </a:pPr>
            <a:r>
              <a:rPr lang="nl-NL"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rPr>
              <a:t>Hd 10:19-20. ‘En terwyl Petrus nadink oor die gesig, sê die Gees vir hom: Daar is drie manne wat jou soek. Staan dan op, klim af en gaan saam met hulle sonder om te twyfel, want Ek het hulle gestuur.’</a:t>
            </a:r>
            <a:endParaRPr lang="en-ZA" sz="3600" i="1"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7" name="Picture 3"/>
          <p:cNvPicPr>
            <a:picLocks noChangeAspect="1" noChangeArrowheads="1"/>
          </p:cNvPicPr>
          <p:nvPr/>
        </p:nvPicPr>
        <p:blipFill>
          <a:blip r:embed="rId3">
            <a:clrChange>
              <a:clrFrom>
                <a:srgbClr val="FFFFFF"/>
              </a:clrFrom>
              <a:clrTo>
                <a:srgbClr val="FFFFFF">
                  <a:alpha val="0"/>
                </a:srgbClr>
              </a:clrTo>
            </a:clrChange>
            <a:extLst>
              <a:ext uri="{BEBA8EAE-BF5A-486C-A8C5-ECC9F3942E4B}">
                <a14:imgProps xmlns:a14="http://schemas.microsoft.com/office/drawing/2010/main">
                  <a14:imgLayer r:embed="rId4">
                    <a14:imgEffect>
                      <a14:artisticPhotocopy/>
                    </a14:imgEffect>
                  </a14:imgLayer>
                </a14:imgProps>
              </a:ext>
              <a:ext uri="{28A0092B-C50C-407E-A947-70E740481C1C}">
                <a14:useLocalDpi xmlns:a14="http://schemas.microsoft.com/office/drawing/2010/main" val="0"/>
              </a:ext>
            </a:extLst>
          </a:blip>
          <a:srcRect/>
          <a:stretch>
            <a:fillRect/>
          </a:stretch>
        </p:blipFill>
        <p:spPr bwMode="auto">
          <a:xfrm>
            <a:off x="822640" y="379515"/>
            <a:ext cx="1175363" cy="1170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81064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780</Words>
  <Application>Microsoft Macintosh PowerPoint</Application>
  <PresentationFormat>Widescreen</PresentationFormat>
  <Paragraphs>41</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Century Gothic</vt:lpstr>
      <vt:lpstr>Symbol</vt:lpstr>
      <vt:lpstr>Office Theme</vt:lpstr>
      <vt:lpstr>GOD’s GPS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Annemarie Steyn</dc:creator>
  <cp:lastModifiedBy>Microsoft Office User</cp:lastModifiedBy>
  <cp:revision>37</cp:revision>
  <dcterms:created xsi:type="dcterms:W3CDTF">2019-04-10T23:07:05Z</dcterms:created>
  <dcterms:modified xsi:type="dcterms:W3CDTF">2019-11-23T15:42:23Z</dcterms:modified>
</cp:coreProperties>
</file>