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87" r:id="rId3"/>
    <p:sldId id="288" r:id="rId4"/>
    <p:sldId id="289" r:id="rId5"/>
    <p:sldId id="290" r:id="rId6"/>
    <p:sldId id="291" r:id="rId7"/>
    <p:sldId id="292" r:id="rId8"/>
    <p:sldId id="293" r:id="rId9"/>
    <p:sldId id="294" r:id="rId10"/>
    <p:sldId id="295" r:id="rId11"/>
    <p:sldId id="296" r:id="rId12"/>
    <p:sldId id="297" r:id="rId13"/>
    <p:sldId id="298" r:id="rId14"/>
    <p:sldId id="299" r:id="rId15"/>
    <p:sldId id="300" r:id="rId16"/>
    <p:sldId id="301" r:id="rId17"/>
    <p:sldId id="302" r:id="rId18"/>
    <p:sldId id="303" r:id="rId19"/>
    <p:sldId id="304" r:id="rId20"/>
    <p:sldId id="305" r:id="rId21"/>
    <p:sldId id="306" r:id="rId22"/>
    <p:sldId id="307" r:id="rId23"/>
    <p:sldId id="308" r:id="rId24"/>
    <p:sldId id="309" r:id="rId25"/>
    <p:sldId id="310" r:id="rId26"/>
    <p:sldId id="311" r:id="rId27"/>
    <p:sldId id="312" r:id="rId28"/>
    <p:sldId id="313" r:id="rId29"/>
    <p:sldId id="314" r:id="rId30"/>
    <p:sldId id="315" r:id="rId3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modifyVerifier cryptProviderType="rsaAES" cryptAlgorithmClass="hash" cryptAlgorithmType="typeAny" cryptAlgorithmSid="14" spinCount="100000" saltData="huWF7Ix/wYOjrtYyWtEUtg==" hashData="JGN2LuCCLY9FuFh57U+3LAQ42PhcgkhQua9KMpgdSROJM0FO5Jq+qYfGDtOCgKaxcy/dEX0o5sLiA6W5WCgD0w=="/>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 uri="{1BD7E111-0CB8-44D6-8891-C1BB2F81B7CC}">
      <p1710:readonlyRecommended xmlns:p1710="http://schemas.microsoft.com/office/powerpoint/2017/10/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862" autoAdjust="0"/>
    <p:restoredTop sz="94694"/>
  </p:normalViewPr>
  <p:slideViewPr>
    <p:cSldViewPr snapToGrid="0" snapToObjects="1">
      <p:cViewPr varScale="1">
        <p:scale>
          <a:sx n="128" d="100"/>
          <a:sy n="128" d="100"/>
        </p:scale>
        <p:origin x="464" y="176"/>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38F16D-558C-7447-9B17-E10F08144405}"/>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E73BDF91-8AB4-2943-AE28-20D3CD7690E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59412AA0-0985-BE4B-9BCE-C3586233F5B4}"/>
              </a:ext>
            </a:extLst>
          </p:cNvPr>
          <p:cNvSpPr>
            <a:spLocks noGrp="1"/>
          </p:cNvSpPr>
          <p:nvPr>
            <p:ph type="dt" sz="half" idx="10"/>
          </p:nvPr>
        </p:nvSpPr>
        <p:spPr/>
        <p:txBody>
          <a:bodyPr/>
          <a:lstStyle/>
          <a:p>
            <a:fld id="{0A3781E1-7499-2143-B948-C54C8C2DEDD3}" type="datetimeFigureOut">
              <a:rPr lang="en-US" smtClean="0"/>
              <a:t>11/23/19</a:t>
            </a:fld>
            <a:endParaRPr lang="en-US"/>
          </a:p>
        </p:txBody>
      </p:sp>
      <p:sp>
        <p:nvSpPr>
          <p:cNvPr id="5" name="Footer Placeholder 4">
            <a:extLst>
              <a:ext uri="{FF2B5EF4-FFF2-40B4-BE49-F238E27FC236}">
                <a16:creationId xmlns:a16="http://schemas.microsoft.com/office/drawing/2014/main" id="{ADD1646D-80D1-D941-A552-37BF9C02257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B0B43AE-4FC6-6D45-A518-2364381B2B3D}"/>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390265366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490FA6-D9C9-A54A-8EDC-A055E0860CCA}"/>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1480D2B3-CB43-6948-B4F5-A66BD73F0BFC}"/>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4A6C830-CFE8-A148-9A4D-00597AC4EC3C}"/>
              </a:ext>
            </a:extLst>
          </p:cNvPr>
          <p:cNvSpPr>
            <a:spLocks noGrp="1"/>
          </p:cNvSpPr>
          <p:nvPr>
            <p:ph type="dt" sz="half" idx="10"/>
          </p:nvPr>
        </p:nvSpPr>
        <p:spPr/>
        <p:txBody>
          <a:bodyPr/>
          <a:lstStyle/>
          <a:p>
            <a:fld id="{0A3781E1-7499-2143-B948-C54C8C2DEDD3}" type="datetimeFigureOut">
              <a:rPr lang="en-US" smtClean="0"/>
              <a:t>11/23/19</a:t>
            </a:fld>
            <a:endParaRPr lang="en-US"/>
          </a:p>
        </p:txBody>
      </p:sp>
      <p:sp>
        <p:nvSpPr>
          <p:cNvPr id="5" name="Footer Placeholder 4">
            <a:extLst>
              <a:ext uri="{FF2B5EF4-FFF2-40B4-BE49-F238E27FC236}">
                <a16:creationId xmlns:a16="http://schemas.microsoft.com/office/drawing/2014/main" id="{B3933A38-EE88-F745-8F8C-8516C928245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192D6F2-3675-4740-9DFD-96B0FBBA2095}"/>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35471279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4C0FC08-3B82-1F43-82D0-91ADD4875A9C}"/>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5A04C463-B854-CE4E-8174-E3DCA03B115D}"/>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191FA1B-6EE7-1D4E-B406-9D8638E831B2}"/>
              </a:ext>
            </a:extLst>
          </p:cNvPr>
          <p:cNvSpPr>
            <a:spLocks noGrp="1"/>
          </p:cNvSpPr>
          <p:nvPr>
            <p:ph type="dt" sz="half" idx="10"/>
          </p:nvPr>
        </p:nvSpPr>
        <p:spPr/>
        <p:txBody>
          <a:bodyPr/>
          <a:lstStyle/>
          <a:p>
            <a:fld id="{0A3781E1-7499-2143-B948-C54C8C2DEDD3}" type="datetimeFigureOut">
              <a:rPr lang="en-US" smtClean="0"/>
              <a:t>11/23/19</a:t>
            </a:fld>
            <a:endParaRPr lang="en-US"/>
          </a:p>
        </p:txBody>
      </p:sp>
      <p:sp>
        <p:nvSpPr>
          <p:cNvPr id="5" name="Footer Placeholder 4">
            <a:extLst>
              <a:ext uri="{FF2B5EF4-FFF2-40B4-BE49-F238E27FC236}">
                <a16:creationId xmlns:a16="http://schemas.microsoft.com/office/drawing/2014/main" id="{CD1BAAFD-328B-9647-87CD-BE605B1186B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1622024-F68A-D240-9F96-454C181FD960}"/>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23639866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94273E-7B9C-7B4E-9942-E95B491C51C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40E7F87-0CC1-4742-9CD0-EFC230D1824B}"/>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6336C8D-6AC9-FC41-91C2-875506B18556}"/>
              </a:ext>
            </a:extLst>
          </p:cNvPr>
          <p:cNvSpPr>
            <a:spLocks noGrp="1"/>
          </p:cNvSpPr>
          <p:nvPr>
            <p:ph type="dt" sz="half" idx="10"/>
          </p:nvPr>
        </p:nvSpPr>
        <p:spPr/>
        <p:txBody>
          <a:bodyPr/>
          <a:lstStyle/>
          <a:p>
            <a:fld id="{0A3781E1-7499-2143-B948-C54C8C2DEDD3}" type="datetimeFigureOut">
              <a:rPr lang="en-US" smtClean="0"/>
              <a:t>11/23/19</a:t>
            </a:fld>
            <a:endParaRPr lang="en-US"/>
          </a:p>
        </p:txBody>
      </p:sp>
      <p:sp>
        <p:nvSpPr>
          <p:cNvPr id="5" name="Footer Placeholder 4">
            <a:extLst>
              <a:ext uri="{FF2B5EF4-FFF2-40B4-BE49-F238E27FC236}">
                <a16:creationId xmlns:a16="http://schemas.microsoft.com/office/drawing/2014/main" id="{0DCE6696-4038-3549-9D42-ED0E4DAB0CB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BBEA4E7-C682-D049-A5FA-333F7A1CD6CF}"/>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18214744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4EE03C-6DFE-EC43-ABAF-DD9B896B1DC6}"/>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8F6AA1EC-D4D0-5745-A4A1-DF63F6C2FB4D}"/>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F4DA29E2-2E8B-8047-B24A-67333AE593BC}"/>
              </a:ext>
            </a:extLst>
          </p:cNvPr>
          <p:cNvSpPr>
            <a:spLocks noGrp="1"/>
          </p:cNvSpPr>
          <p:nvPr>
            <p:ph type="dt" sz="half" idx="10"/>
          </p:nvPr>
        </p:nvSpPr>
        <p:spPr/>
        <p:txBody>
          <a:bodyPr/>
          <a:lstStyle/>
          <a:p>
            <a:fld id="{0A3781E1-7499-2143-B948-C54C8C2DEDD3}" type="datetimeFigureOut">
              <a:rPr lang="en-US" smtClean="0"/>
              <a:t>11/23/19</a:t>
            </a:fld>
            <a:endParaRPr lang="en-US"/>
          </a:p>
        </p:txBody>
      </p:sp>
      <p:sp>
        <p:nvSpPr>
          <p:cNvPr id="5" name="Footer Placeholder 4">
            <a:extLst>
              <a:ext uri="{FF2B5EF4-FFF2-40B4-BE49-F238E27FC236}">
                <a16:creationId xmlns:a16="http://schemas.microsoft.com/office/drawing/2014/main" id="{45D549C4-ED7E-F147-ADD7-92A3B812335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97907C8-3241-124D-A35C-190D10E143BA}"/>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1377882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9E498B-74EC-D94C-A4AA-EB1C140F826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AC75A7D-59FC-CB42-ADDF-57D86ED0B7E7}"/>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1D78ACC1-EE82-4441-BF9A-730FD2BE3CDF}"/>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9E3DD5DE-2C29-CD48-9B03-BFE2BD6CD809}"/>
              </a:ext>
            </a:extLst>
          </p:cNvPr>
          <p:cNvSpPr>
            <a:spLocks noGrp="1"/>
          </p:cNvSpPr>
          <p:nvPr>
            <p:ph type="dt" sz="half" idx="10"/>
          </p:nvPr>
        </p:nvSpPr>
        <p:spPr/>
        <p:txBody>
          <a:bodyPr/>
          <a:lstStyle/>
          <a:p>
            <a:fld id="{0A3781E1-7499-2143-B948-C54C8C2DEDD3}" type="datetimeFigureOut">
              <a:rPr lang="en-US" smtClean="0"/>
              <a:t>11/23/19</a:t>
            </a:fld>
            <a:endParaRPr lang="en-US"/>
          </a:p>
        </p:txBody>
      </p:sp>
      <p:sp>
        <p:nvSpPr>
          <p:cNvPr id="6" name="Footer Placeholder 5">
            <a:extLst>
              <a:ext uri="{FF2B5EF4-FFF2-40B4-BE49-F238E27FC236}">
                <a16:creationId xmlns:a16="http://schemas.microsoft.com/office/drawing/2014/main" id="{227151E5-A4AD-4B4D-9621-89C1A71AEB5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7A74831-B79A-9048-8D80-CF175F976DE1}"/>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39844553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6A08CA-7A0D-0A46-AE0A-0ED26427B279}"/>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B4FFF76C-9676-C845-9671-0FABA361952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B10FDF38-41D2-4547-B435-80413EE9D681}"/>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65FA9AFC-22C4-5247-9AF8-EC8F0BE6077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D6FF7C2A-491B-E64B-B3AB-9D9E04374DC8}"/>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E23B865C-0582-8143-B3BE-CC4768F93A2E}"/>
              </a:ext>
            </a:extLst>
          </p:cNvPr>
          <p:cNvSpPr>
            <a:spLocks noGrp="1"/>
          </p:cNvSpPr>
          <p:nvPr>
            <p:ph type="dt" sz="half" idx="10"/>
          </p:nvPr>
        </p:nvSpPr>
        <p:spPr/>
        <p:txBody>
          <a:bodyPr/>
          <a:lstStyle/>
          <a:p>
            <a:fld id="{0A3781E1-7499-2143-B948-C54C8C2DEDD3}" type="datetimeFigureOut">
              <a:rPr lang="en-US" smtClean="0"/>
              <a:t>11/23/19</a:t>
            </a:fld>
            <a:endParaRPr lang="en-US"/>
          </a:p>
        </p:txBody>
      </p:sp>
      <p:sp>
        <p:nvSpPr>
          <p:cNvPr id="8" name="Footer Placeholder 7">
            <a:extLst>
              <a:ext uri="{FF2B5EF4-FFF2-40B4-BE49-F238E27FC236}">
                <a16:creationId xmlns:a16="http://schemas.microsoft.com/office/drawing/2014/main" id="{066640B0-B1EA-884D-81EB-E4B76210BAD7}"/>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89C61FF2-818C-434A-BCA6-25FC43A383BF}"/>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142755113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E9C9D3-55A2-374B-991F-8172F6406978}"/>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146A121A-80AB-964B-9A12-D952B3C081F4}"/>
              </a:ext>
            </a:extLst>
          </p:cNvPr>
          <p:cNvSpPr>
            <a:spLocks noGrp="1"/>
          </p:cNvSpPr>
          <p:nvPr>
            <p:ph type="dt" sz="half" idx="10"/>
          </p:nvPr>
        </p:nvSpPr>
        <p:spPr/>
        <p:txBody>
          <a:bodyPr/>
          <a:lstStyle/>
          <a:p>
            <a:fld id="{0A3781E1-7499-2143-B948-C54C8C2DEDD3}" type="datetimeFigureOut">
              <a:rPr lang="en-US" smtClean="0"/>
              <a:t>11/23/19</a:t>
            </a:fld>
            <a:endParaRPr lang="en-US"/>
          </a:p>
        </p:txBody>
      </p:sp>
      <p:sp>
        <p:nvSpPr>
          <p:cNvPr id="4" name="Footer Placeholder 3">
            <a:extLst>
              <a:ext uri="{FF2B5EF4-FFF2-40B4-BE49-F238E27FC236}">
                <a16:creationId xmlns:a16="http://schemas.microsoft.com/office/drawing/2014/main" id="{7CF63F1C-ABE0-6742-AAFE-6E88735706C5}"/>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39DFB907-B78B-C24C-87A4-5355B5969113}"/>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19212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2DD156C-C1F9-6542-BFCB-2047D9EB6A89}"/>
              </a:ext>
            </a:extLst>
          </p:cNvPr>
          <p:cNvSpPr>
            <a:spLocks noGrp="1"/>
          </p:cNvSpPr>
          <p:nvPr>
            <p:ph type="dt" sz="half" idx="10"/>
          </p:nvPr>
        </p:nvSpPr>
        <p:spPr/>
        <p:txBody>
          <a:bodyPr/>
          <a:lstStyle/>
          <a:p>
            <a:fld id="{0A3781E1-7499-2143-B948-C54C8C2DEDD3}" type="datetimeFigureOut">
              <a:rPr lang="en-US" smtClean="0"/>
              <a:t>11/23/19</a:t>
            </a:fld>
            <a:endParaRPr lang="en-US"/>
          </a:p>
        </p:txBody>
      </p:sp>
      <p:sp>
        <p:nvSpPr>
          <p:cNvPr id="3" name="Footer Placeholder 2">
            <a:extLst>
              <a:ext uri="{FF2B5EF4-FFF2-40B4-BE49-F238E27FC236}">
                <a16:creationId xmlns:a16="http://schemas.microsoft.com/office/drawing/2014/main" id="{5539C80E-016B-6A49-A5CA-DB0DBB241CEA}"/>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DBD49721-9EB2-0241-9104-04B6B4EC1EE7}"/>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78074979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25003B-C63B-1F47-ADF7-97A82AD460B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77C84442-C571-4049-81E4-927224FC604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0155F481-E863-6B40-8DE0-E99C1EC7FBA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2A82CF7-822C-FA45-9A5E-3434847D2E77}"/>
              </a:ext>
            </a:extLst>
          </p:cNvPr>
          <p:cNvSpPr>
            <a:spLocks noGrp="1"/>
          </p:cNvSpPr>
          <p:nvPr>
            <p:ph type="dt" sz="half" idx="10"/>
          </p:nvPr>
        </p:nvSpPr>
        <p:spPr/>
        <p:txBody>
          <a:bodyPr/>
          <a:lstStyle/>
          <a:p>
            <a:fld id="{0A3781E1-7499-2143-B948-C54C8C2DEDD3}" type="datetimeFigureOut">
              <a:rPr lang="en-US" smtClean="0"/>
              <a:t>11/23/19</a:t>
            </a:fld>
            <a:endParaRPr lang="en-US"/>
          </a:p>
        </p:txBody>
      </p:sp>
      <p:sp>
        <p:nvSpPr>
          <p:cNvPr id="6" name="Footer Placeholder 5">
            <a:extLst>
              <a:ext uri="{FF2B5EF4-FFF2-40B4-BE49-F238E27FC236}">
                <a16:creationId xmlns:a16="http://schemas.microsoft.com/office/drawing/2014/main" id="{C9EE30F8-EF70-C745-B18D-DADD479F4B7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1CC772D-2166-E14B-9213-8070A1F3EC9F}"/>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10271224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D83B12-6D69-2E45-81E7-5BCD7A47CEC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40448410-E28A-7C43-8087-E95B48D8D77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F117B8E6-2FBF-2542-9D78-9195EBCF33D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9F07638-8D21-E543-BC86-1970E8350FA8}"/>
              </a:ext>
            </a:extLst>
          </p:cNvPr>
          <p:cNvSpPr>
            <a:spLocks noGrp="1"/>
          </p:cNvSpPr>
          <p:nvPr>
            <p:ph type="dt" sz="half" idx="10"/>
          </p:nvPr>
        </p:nvSpPr>
        <p:spPr/>
        <p:txBody>
          <a:bodyPr/>
          <a:lstStyle/>
          <a:p>
            <a:fld id="{0A3781E1-7499-2143-B948-C54C8C2DEDD3}" type="datetimeFigureOut">
              <a:rPr lang="en-US" smtClean="0"/>
              <a:t>11/23/19</a:t>
            </a:fld>
            <a:endParaRPr lang="en-US"/>
          </a:p>
        </p:txBody>
      </p:sp>
      <p:sp>
        <p:nvSpPr>
          <p:cNvPr id="6" name="Footer Placeholder 5">
            <a:extLst>
              <a:ext uri="{FF2B5EF4-FFF2-40B4-BE49-F238E27FC236}">
                <a16:creationId xmlns:a16="http://schemas.microsoft.com/office/drawing/2014/main" id="{7166DA19-F60C-574A-9E2F-42C03B88BD8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8EE5EAB-F177-FA46-9471-801CB0C1EEA6}"/>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40133524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6645308-B7A5-6C45-883F-3009F5569B4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7EACB264-EC4D-FA43-AAE6-5760DF5020A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54F9245-40BC-DF46-B105-9411A4F60AD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A3781E1-7499-2143-B948-C54C8C2DEDD3}" type="datetimeFigureOut">
              <a:rPr lang="en-US" smtClean="0"/>
              <a:t>11/23/19</a:t>
            </a:fld>
            <a:endParaRPr lang="en-US"/>
          </a:p>
        </p:txBody>
      </p:sp>
      <p:sp>
        <p:nvSpPr>
          <p:cNvPr id="5" name="Footer Placeholder 4">
            <a:extLst>
              <a:ext uri="{FF2B5EF4-FFF2-40B4-BE49-F238E27FC236}">
                <a16:creationId xmlns:a16="http://schemas.microsoft.com/office/drawing/2014/main" id="{AFF05EF5-8381-3040-B202-BB9798B68E4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F0652E2D-40F1-414D-BEB6-265B8547537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333385-CA48-B74E-B468-C79BBCA3ABC4}" type="slidenum">
              <a:rPr lang="en-US" smtClean="0"/>
              <a:t>‹#›</a:t>
            </a:fld>
            <a:endParaRPr lang="en-US"/>
          </a:p>
        </p:txBody>
      </p:sp>
    </p:spTree>
    <p:extLst>
      <p:ext uri="{BB962C8B-B14F-4D97-AF65-F5344CB8AC3E}">
        <p14:creationId xmlns:p14="http://schemas.microsoft.com/office/powerpoint/2010/main" val="296341450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 Id="rId4" Type="http://schemas.microsoft.com/office/2007/relationships/hdphoto" Target="../media/hdphoto1.wdp"/></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 Id="rId4" Type="http://schemas.microsoft.com/office/2007/relationships/hdphoto" Target="../media/hdphoto1.wdp"/></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 Id="rId4" Type="http://schemas.microsoft.com/office/2007/relationships/hdphoto" Target="../media/hdphoto1.wdp"/></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 Id="rId4" Type="http://schemas.microsoft.com/office/2007/relationships/hdphoto" Target="../media/hdphoto1.wdp"/></Relationships>
</file>

<file path=ppt/slides/_rels/slide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 Id="rId4" Type="http://schemas.microsoft.com/office/2007/relationships/hdphoto" Target="../media/hdphoto1.wdp"/></Relationships>
</file>

<file path=ppt/slides/_rels/slide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 Id="rId4" Type="http://schemas.microsoft.com/office/2007/relationships/hdphoto" Target="../media/hdphoto1.wdp"/></Relationships>
</file>

<file path=ppt/slides/_rels/slide1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 Id="rId4" Type="http://schemas.microsoft.com/office/2007/relationships/hdphoto" Target="../media/hdphoto1.wdp"/></Relationships>
</file>

<file path=ppt/slides/_rels/slide1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 Id="rId4" Type="http://schemas.microsoft.com/office/2007/relationships/hdphoto" Target="../media/hdphoto1.wdp"/></Relationships>
</file>

<file path=ppt/slides/_rels/slide1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 Id="rId4" Type="http://schemas.microsoft.com/office/2007/relationships/hdphoto" Target="../media/hdphoto1.wdp"/></Relationships>
</file>

<file path=ppt/slides/_rels/slide1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 Id="rId4" Type="http://schemas.microsoft.com/office/2007/relationships/hdphoto" Target="../media/hdphoto1.wdp"/></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 Id="rId4" Type="http://schemas.microsoft.com/office/2007/relationships/hdphoto" Target="../media/hdphoto1.wdp"/></Relationships>
</file>

<file path=ppt/slides/_rels/slide2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 Id="rId4" Type="http://schemas.microsoft.com/office/2007/relationships/hdphoto" Target="../media/hdphoto1.wdp"/></Relationships>
</file>

<file path=ppt/slides/_rels/slide2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 Id="rId4" Type="http://schemas.microsoft.com/office/2007/relationships/hdphoto" Target="../media/hdphoto1.wdp"/></Relationships>
</file>

<file path=ppt/slides/_rels/slide2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 Id="rId4" Type="http://schemas.microsoft.com/office/2007/relationships/hdphoto" Target="../media/hdphoto1.wdp"/></Relationships>
</file>

<file path=ppt/slides/_rels/slide2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 Id="rId4" Type="http://schemas.microsoft.com/office/2007/relationships/hdphoto" Target="../media/hdphoto1.wdp"/></Relationships>
</file>

<file path=ppt/slides/_rels/slide2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 Id="rId4" Type="http://schemas.microsoft.com/office/2007/relationships/hdphoto" Target="../media/hdphoto1.wdp"/></Relationships>
</file>

<file path=ppt/slides/_rels/slide2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 Id="rId4" Type="http://schemas.microsoft.com/office/2007/relationships/hdphoto" Target="../media/hdphoto1.wdp"/></Relationships>
</file>

<file path=ppt/slides/_rels/slide2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 Id="rId4" Type="http://schemas.microsoft.com/office/2007/relationships/hdphoto" Target="../media/hdphoto1.wdp"/></Relationships>
</file>

<file path=ppt/slides/_rels/slide2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 Id="rId4" Type="http://schemas.microsoft.com/office/2007/relationships/hdphoto" Target="../media/hdphoto1.wdp"/></Relationships>
</file>

<file path=ppt/slides/_rels/slide2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 Id="rId4" Type="http://schemas.microsoft.com/office/2007/relationships/hdphoto" Target="../media/hdphoto1.wdp"/></Relationships>
</file>

<file path=ppt/slides/_rels/slide2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 Id="rId4" Type="http://schemas.microsoft.com/office/2007/relationships/hdphoto" Target="../media/hdphoto1.wdp"/></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 Id="rId4" Type="http://schemas.microsoft.com/office/2007/relationships/hdphoto" Target="../media/hdphoto1.wdp"/></Relationships>
</file>

<file path=ppt/slides/_rels/slide3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 Id="rId4" Type="http://schemas.microsoft.com/office/2007/relationships/hdphoto" Target="../media/hdphoto1.wdp"/></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 Id="rId4" Type="http://schemas.microsoft.com/office/2007/relationships/hdphoto" Target="../media/hdphoto1.wdp"/></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 Id="rId4" Type="http://schemas.microsoft.com/office/2007/relationships/hdphoto" Target="../media/hdphoto1.wdp"/></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 Id="rId4" Type="http://schemas.microsoft.com/office/2007/relationships/hdphoto" Target="../media/hdphoto1.wdp"/></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 Id="rId4" Type="http://schemas.microsoft.com/office/2007/relationships/hdphoto" Target="../media/hdphoto1.wdp"/></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 Id="rId4" Type="http://schemas.microsoft.com/office/2007/relationships/hdphoto" Target="../media/hdphoto1.wdp"/></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 Id="rId4" Type="http://schemas.microsoft.com/office/2007/relationships/hdphoto" Target="../media/hdphoto1.wdp"/></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3000" b="-13000"/>
          </a:stretch>
        </a:blipFill>
        <a:effectLst/>
      </p:bgPr>
    </p:bg>
    <p:spTree>
      <p:nvGrpSpPr>
        <p:cNvPr id="1" name=""/>
        <p:cNvGrpSpPr/>
        <p:nvPr/>
      </p:nvGrpSpPr>
      <p:grpSpPr>
        <a:xfrm>
          <a:off x="0" y="0"/>
          <a:ext cx="0" cy="0"/>
          <a:chOff x="0" y="0"/>
          <a:chExt cx="0" cy="0"/>
        </a:xfrm>
      </p:grpSpPr>
      <p:sp>
        <p:nvSpPr>
          <p:cNvPr id="5" name="Title 1"/>
          <p:cNvSpPr>
            <a:spLocks noGrp="1"/>
          </p:cNvSpPr>
          <p:nvPr>
            <p:ph type="ctrTitle"/>
          </p:nvPr>
        </p:nvSpPr>
        <p:spPr>
          <a:xfrm>
            <a:off x="2867067" y="3467360"/>
            <a:ext cx="6517037" cy="1780108"/>
          </a:xfrm>
          <a:prstGeom prst="rect">
            <a:avLst/>
          </a:prstGeom>
        </p:spPr>
        <p:txBody>
          <a:bodyPr>
            <a:noAutofit/>
          </a:bodyPr>
          <a:lstStyle/>
          <a:p>
            <a:pPr lvl="0">
              <a:lnSpc>
                <a:spcPct val="100000"/>
              </a:lnSpc>
              <a:spcBef>
                <a:spcPts val="0"/>
              </a:spcBef>
              <a:defRPr/>
            </a:pPr>
            <a:r>
              <a:rPr lang="en-US" sz="8000" b="1" i="1" kern="0" dirty="0">
                <a:solidFill>
                  <a:sysClr val="windowText" lastClr="000000"/>
                </a:solidFill>
                <a:effectLst>
                  <a:outerShdw blurRad="38100" dist="38100" dir="2700000" algn="tl">
                    <a:srgbClr val="000000">
                      <a:alpha val="43137"/>
                    </a:srgbClr>
                  </a:outerShdw>
                </a:effectLst>
                <a:latin typeface="Century Gothic" panose="020B0502020202020204" pitchFamily="34" charset="0"/>
              </a:rPr>
              <a:t>HISTORY VERSUS DESTINY.</a:t>
            </a:r>
            <a:endParaRPr kumimoji="0" lang="en-ZA" sz="8000" b="1" i="1" u="none" strike="noStrike" kern="0" cap="none" spc="0" normalizeH="0" baseline="0" noProof="0" dirty="0">
              <a:ln>
                <a:noFill/>
              </a:ln>
              <a:solidFill>
                <a:sysClr val="windowText" lastClr="000000"/>
              </a:solidFill>
              <a:effectLst>
                <a:outerShdw blurRad="38100" dist="38100" dir="2700000" algn="tl">
                  <a:srgbClr val="000000">
                    <a:alpha val="43137"/>
                  </a:srgbClr>
                </a:outerShdw>
              </a:effectLst>
              <a:uLnTx/>
              <a:uFillTx/>
              <a:latin typeface="Century Gothic" panose="020B0502020202020204" pitchFamily="34" charset="0"/>
            </a:endParaRPr>
          </a:p>
        </p:txBody>
      </p:sp>
    </p:spTree>
    <p:extLst>
      <p:ext uri="{BB962C8B-B14F-4D97-AF65-F5344CB8AC3E}">
        <p14:creationId xmlns:p14="http://schemas.microsoft.com/office/powerpoint/2010/main" val="211715667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37259" y="3383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da-DK" b="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ESTER 4:11‭-‬14 AFR53</a:t>
            </a:r>
            <a:endParaRPr kumimoji="0" lang="da-DK" sz="4400" b="1" i="0" u="none" strike="noStrike" kern="1200" cap="none" spc="0" normalizeH="0" baseline="0" noProof="0" dirty="0">
              <a:ln>
                <a:noFill/>
              </a:ln>
              <a:solidFill>
                <a:schemeClr val="tx1"/>
              </a:solidFill>
              <a:effectLst>
                <a:outerShdw blurRad="38100" dist="38100" dir="2700000" algn="tl">
                  <a:srgbClr val="000000">
                    <a:alpha val="43137"/>
                  </a:srgbClr>
                </a:outerShdw>
              </a:effectLst>
              <a:uLnTx/>
              <a:uFillTx/>
              <a:latin typeface="Century Gothic" panose="020B0502020202020204" pitchFamily="34" charset="0"/>
              <a:cs typeface="Arial" pitchFamily="34" charset="0"/>
            </a:endParaRPr>
          </a:p>
        </p:txBody>
      </p:sp>
      <p:sp>
        <p:nvSpPr>
          <p:cNvPr id="6" name="Content Placeholder 1"/>
          <p:cNvSpPr txBox="1">
            <a:spLocks/>
          </p:cNvSpPr>
          <p:nvPr/>
        </p:nvSpPr>
        <p:spPr>
          <a:xfrm>
            <a:off x="712922" y="2378990"/>
            <a:ext cx="10848814" cy="3913322"/>
          </a:xfrm>
          <a:prstGeom prst="rect">
            <a:avLst/>
          </a:prstGeom>
        </p:spPr>
        <p:txBody>
          <a:bodyPr vert="horz" lIns="91440" tIns="45720" rIns="91440" bIns="45720" rtlCol="0">
            <a:normAutofit fontScale="92500" lnSpcReduction="10000"/>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buClr>
                <a:srgbClr val="31B6FD"/>
              </a:buClr>
              <a:buNone/>
            </a:pPr>
            <a:r>
              <a:rPr lang="nl-NL"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Al die dienaars van die koning en die volk van die provinsies van die koning weet dat vir elke man of vrou wat na die koning in die binneste voorhof ingaan, sonder dat hy geroep is, een en dieselfde wet geld: hy moet gedood word; behalwe wanneer die koning sy goue septer na hom uitsteek, dat hy mag lewe; en ek is nou al dertig dae lank nie geroep om by die koning in te kom nie.</a:t>
            </a:r>
            <a:endParaRPr lang="en-ZA"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7" name="Picture 3"/>
          <p:cNvPicPr>
            <a:picLocks noChangeAspect="1" noChangeArrowheads="1"/>
          </p:cNvPicPr>
          <p:nvPr/>
        </p:nvPicPr>
        <p:blipFill>
          <a:blip r:embed="rId3">
            <a:clrChange>
              <a:clrFrom>
                <a:srgbClr val="FFFFFF"/>
              </a:clrFrom>
              <a:clrTo>
                <a:srgbClr val="FFFFFF">
                  <a:alpha val="0"/>
                </a:srgbClr>
              </a:clrTo>
            </a:clrChange>
            <a:extLst>
              <a:ext uri="{BEBA8EAE-BF5A-486C-A8C5-ECC9F3942E4B}">
                <a14:imgProps xmlns:a14="http://schemas.microsoft.com/office/drawing/2010/main">
                  <a14:imgLayer r:embed="rId4">
                    <a14:imgEffect>
                      <a14:artisticPhotocopy/>
                    </a14:imgEffect>
                  </a14:imgLayer>
                </a14:imgProps>
              </a:ext>
              <a:ext uri="{28A0092B-C50C-407E-A947-70E740481C1C}">
                <a14:useLocalDpi xmlns:a14="http://schemas.microsoft.com/office/drawing/2010/main" val="0"/>
              </a:ext>
            </a:extLst>
          </a:blip>
          <a:srcRect/>
          <a:stretch>
            <a:fillRect/>
          </a:stretch>
        </p:blipFill>
        <p:spPr bwMode="auto">
          <a:xfrm>
            <a:off x="822640" y="379515"/>
            <a:ext cx="1175363" cy="11703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41087054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37259" y="3383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da-DK" b="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ESTER 4:11‭-‬14 AFR53</a:t>
            </a:r>
            <a:endParaRPr kumimoji="0" lang="da-DK" sz="4400" b="1" i="0" u="none" strike="noStrike" kern="1200" cap="none" spc="0" normalizeH="0" baseline="0" noProof="0" dirty="0">
              <a:ln>
                <a:noFill/>
              </a:ln>
              <a:solidFill>
                <a:schemeClr val="tx1"/>
              </a:solidFill>
              <a:effectLst>
                <a:outerShdw blurRad="38100" dist="38100" dir="2700000" algn="tl">
                  <a:srgbClr val="000000">
                    <a:alpha val="43137"/>
                  </a:srgbClr>
                </a:outerShdw>
              </a:effectLst>
              <a:uLnTx/>
              <a:uFillTx/>
              <a:latin typeface="Century Gothic" panose="020B0502020202020204" pitchFamily="34" charset="0"/>
              <a:cs typeface="Arial" pitchFamily="34" charset="0"/>
            </a:endParaRPr>
          </a:p>
        </p:txBody>
      </p:sp>
      <p:sp>
        <p:nvSpPr>
          <p:cNvPr id="6" name="Content Placeholder 1"/>
          <p:cNvSpPr txBox="1">
            <a:spLocks/>
          </p:cNvSpPr>
          <p:nvPr/>
        </p:nvSpPr>
        <p:spPr>
          <a:xfrm>
            <a:off x="712922" y="2378990"/>
            <a:ext cx="10848814" cy="3913322"/>
          </a:xfrm>
          <a:prstGeom prst="rect">
            <a:avLst/>
          </a:prstGeom>
        </p:spPr>
        <p:txBody>
          <a:bodyPr vert="horz" lIns="91440" tIns="45720" rIns="91440" bIns="45720" rtlCol="0">
            <a:norm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buClr>
                <a:srgbClr val="31B6FD"/>
              </a:buClr>
              <a:buNone/>
            </a:pPr>
            <a:r>
              <a:rPr lang="nl-NL"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En hulle het die woorde van Ester aan Mórdegai meegedeel. Daarop sê Mórdegai dat hulle Ester moes antwoord: Verbeel jou nie dat jy alleen uit al die Jode in die huis van die koning sal vrykom nie. </a:t>
            </a:r>
            <a:endParaRPr lang="en-ZA"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7" name="Picture 3"/>
          <p:cNvPicPr>
            <a:picLocks noChangeAspect="1" noChangeArrowheads="1"/>
          </p:cNvPicPr>
          <p:nvPr/>
        </p:nvPicPr>
        <p:blipFill>
          <a:blip r:embed="rId3">
            <a:clrChange>
              <a:clrFrom>
                <a:srgbClr val="FFFFFF"/>
              </a:clrFrom>
              <a:clrTo>
                <a:srgbClr val="FFFFFF">
                  <a:alpha val="0"/>
                </a:srgbClr>
              </a:clrTo>
            </a:clrChange>
            <a:extLst>
              <a:ext uri="{BEBA8EAE-BF5A-486C-A8C5-ECC9F3942E4B}">
                <a14:imgProps xmlns:a14="http://schemas.microsoft.com/office/drawing/2010/main">
                  <a14:imgLayer r:embed="rId4">
                    <a14:imgEffect>
                      <a14:artisticPhotocopy/>
                    </a14:imgEffect>
                  </a14:imgLayer>
                </a14:imgProps>
              </a:ext>
              <a:ext uri="{28A0092B-C50C-407E-A947-70E740481C1C}">
                <a14:useLocalDpi xmlns:a14="http://schemas.microsoft.com/office/drawing/2010/main" val="0"/>
              </a:ext>
            </a:extLst>
          </a:blip>
          <a:srcRect/>
          <a:stretch>
            <a:fillRect/>
          </a:stretch>
        </p:blipFill>
        <p:spPr bwMode="auto">
          <a:xfrm>
            <a:off x="822640" y="379515"/>
            <a:ext cx="1175363" cy="11703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67998883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37259" y="3383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da-DK" b="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ESTER 4:11‭-‬14 AFR53</a:t>
            </a:r>
            <a:endParaRPr kumimoji="0" lang="da-DK" sz="4400" b="1" i="0" u="none" strike="noStrike" kern="1200" cap="none" spc="0" normalizeH="0" baseline="0" noProof="0" dirty="0">
              <a:ln>
                <a:noFill/>
              </a:ln>
              <a:solidFill>
                <a:schemeClr val="tx1"/>
              </a:solidFill>
              <a:effectLst>
                <a:outerShdw blurRad="38100" dist="38100" dir="2700000" algn="tl">
                  <a:srgbClr val="000000">
                    <a:alpha val="43137"/>
                  </a:srgbClr>
                </a:outerShdw>
              </a:effectLst>
              <a:uLnTx/>
              <a:uFillTx/>
              <a:latin typeface="Century Gothic" panose="020B0502020202020204" pitchFamily="34" charset="0"/>
              <a:cs typeface="Arial" pitchFamily="34" charset="0"/>
            </a:endParaRPr>
          </a:p>
        </p:txBody>
      </p:sp>
      <p:sp>
        <p:nvSpPr>
          <p:cNvPr id="6" name="Content Placeholder 1"/>
          <p:cNvSpPr txBox="1">
            <a:spLocks/>
          </p:cNvSpPr>
          <p:nvPr/>
        </p:nvSpPr>
        <p:spPr>
          <a:xfrm>
            <a:off x="712922" y="2378990"/>
            <a:ext cx="10848814" cy="3913322"/>
          </a:xfrm>
          <a:prstGeom prst="rect">
            <a:avLst/>
          </a:prstGeom>
        </p:spPr>
        <p:txBody>
          <a:bodyPr vert="horz" lIns="91440" tIns="45720" rIns="91440" bIns="45720" rtlCol="0">
            <a:norm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buClr>
                <a:srgbClr val="31B6FD"/>
              </a:buClr>
              <a:buNone/>
            </a:pPr>
            <a:r>
              <a:rPr lang="nl-NL"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Want as jy nou werklik swyg, sal daar van 'n ander kant af verligting en redding vir die Jode tot stand kom, maar jy en jou familie sal omkom, en wie weet of jy nie met die oog op 'n tyd soos hierdie tot die koninklike waardigheid geraak het nie?</a:t>
            </a:r>
            <a:endParaRPr lang="en-ZA"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7" name="Picture 3"/>
          <p:cNvPicPr>
            <a:picLocks noChangeAspect="1" noChangeArrowheads="1"/>
          </p:cNvPicPr>
          <p:nvPr/>
        </p:nvPicPr>
        <p:blipFill>
          <a:blip r:embed="rId3">
            <a:clrChange>
              <a:clrFrom>
                <a:srgbClr val="FFFFFF"/>
              </a:clrFrom>
              <a:clrTo>
                <a:srgbClr val="FFFFFF">
                  <a:alpha val="0"/>
                </a:srgbClr>
              </a:clrTo>
            </a:clrChange>
            <a:extLst>
              <a:ext uri="{BEBA8EAE-BF5A-486C-A8C5-ECC9F3942E4B}">
                <a14:imgProps xmlns:a14="http://schemas.microsoft.com/office/drawing/2010/main">
                  <a14:imgLayer r:embed="rId4">
                    <a14:imgEffect>
                      <a14:artisticPhotocopy/>
                    </a14:imgEffect>
                  </a14:imgLayer>
                </a14:imgProps>
              </a:ext>
              <a:ext uri="{28A0092B-C50C-407E-A947-70E740481C1C}">
                <a14:useLocalDpi xmlns:a14="http://schemas.microsoft.com/office/drawing/2010/main" val="0"/>
              </a:ext>
            </a:extLst>
          </a:blip>
          <a:srcRect/>
          <a:stretch>
            <a:fillRect/>
          </a:stretch>
        </p:blipFill>
        <p:spPr bwMode="auto">
          <a:xfrm>
            <a:off x="822640" y="379515"/>
            <a:ext cx="1175363" cy="11703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96351612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37259" y="3383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da-DK" b="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GÉNESIS 37:11‭-‬20 AFR53</a:t>
            </a:r>
            <a:endParaRPr kumimoji="0" lang="da-DK" sz="4400" b="1" i="0" u="none" strike="noStrike" kern="1200" cap="none" spc="0" normalizeH="0" baseline="0" noProof="0" dirty="0">
              <a:ln>
                <a:noFill/>
              </a:ln>
              <a:solidFill>
                <a:schemeClr val="tx1"/>
              </a:solidFill>
              <a:effectLst>
                <a:outerShdw blurRad="38100" dist="38100" dir="2700000" algn="tl">
                  <a:srgbClr val="000000">
                    <a:alpha val="43137"/>
                  </a:srgbClr>
                </a:outerShdw>
              </a:effectLst>
              <a:uLnTx/>
              <a:uFillTx/>
              <a:latin typeface="Century Gothic" panose="020B0502020202020204" pitchFamily="34" charset="0"/>
              <a:cs typeface="Arial" pitchFamily="34" charset="0"/>
            </a:endParaRPr>
          </a:p>
        </p:txBody>
      </p:sp>
      <p:sp>
        <p:nvSpPr>
          <p:cNvPr id="6" name="Content Placeholder 1"/>
          <p:cNvSpPr txBox="1">
            <a:spLocks/>
          </p:cNvSpPr>
          <p:nvPr/>
        </p:nvSpPr>
        <p:spPr>
          <a:xfrm>
            <a:off x="712922" y="2378990"/>
            <a:ext cx="10848814" cy="3913322"/>
          </a:xfrm>
          <a:prstGeom prst="rect">
            <a:avLst/>
          </a:prstGeom>
        </p:spPr>
        <p:txBody>
          <a:bodyPr vert="horz" lIns="91440" tIns="45720" rIns="91440" bIns="45720" rtlCol="0">
            <a:normAutofit lnSpcReduction="10000"/>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buClr>
                <a:srgbClr val="31B6FD"/>
              </a:buClr>
              <a:buNone/>
            </a:pPr>
            <a:r>
              <a:rPr lang="nl-NL"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En sy broers was afgunstig op hom, maar sy vader het die saak in gedagte gehou. En sy broers het die kleinvee van hulle vader by Sigem gaan oppas. Toe sê Israel vir Josef: Pas jou broers nie die vee op by Sigem nie? Kom, laat ek jou na hulle toe stuur. En hy antwoord hom: Hier is ek! </a:t>
            </a:r>
            <a:endParaRPr lang="en-ZA"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7" name="Picture 3"/>
          <p:cNvPicPr>
            <a:picLocks noChangeAspect="1" noChangeArrowheads="1"/>
          </p:cNvPicPr>
          <p:nvPr/>
        </p:nvPicPr>
        <p:blipFill>
          <a:blip r:embed="rId3">
            <a:clrChange>
              <a:clrFrom>
                <a:srgbClr val="FFFFFF"/>
              </a:clrFrom>
              <a:clrTo>
                <a:srgbClr val="FFFFFF">
                  <a:alpha val="0"/>
                </a:srgbClr>
              </a:clrTo>
            </a:clrChange>
            <a:extLst>
              <a:ext uri="{BEBA8EAE-BF5A-486C-A8C5-ECC9F3942E4B}">
                <a14:imgProps xmlns:a14="http://schemas.microsoft.com/office/drawing/2010/main">
                  <a14:imgLayer r:embed="rId4">
                    <a14:imgEffect>
                      <a14:artisticPhotocopy/>
                    </a14:imgEffect>
                  </a14:imgLayer>
                </a14:imgProps>
              </a:ext>
              <a:ext uri="{28A0092B-C50C-407E-A947-70E740481C1C}">
                <a14:useLocalDpi xmlns:a14="http://schemas.microsoft.com/office/drawing/2010/main" val="0"/>
              </a:ext>
            </a:extLst>
          </a:blip>
          <a:srcRect/>
          <a:stretch>
            <a:fillRect/>
          </a:stretch>
        </p:blipFill>
        <p:spPr bwMode="auto">
          <a:xfrm>
            <a:off x="822640" y="379515"/>
            <a:ext cx="1175363" cy="11703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72706961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37259" y="3383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da-DK" b="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GÉNESIS 37:11‭-‬20 AFR53</a:t>
            </a:r>
            <a:endParaRPr kumimoji="0" lang="da-DK" sz="4400" b="1" i="0" u="none" strike="noStrike" kern="1200" cap="none" spc="0" normalizeH="0" baseline="0" noProof="0" dirty="0">
              <a:ln>
                <a:noFill/>
              </a:ln>
              <a:solidFill>
                <a:schemeClr val="tx1"/>
              </a:solidFill>
              <a:effectLst>
                <a:outerShdw blurRad="38100" dist="38100" dir="2700000" algn="tl">
                  <a:srgbClr val="000000">
                    <a:alpha val="43137"/>
                  </a:srgbClr>
                </a:outerShdw>
              </a:effectLst>
              <a:uLnTx/>
              <a:uFillTx/>
              <a:latin typeface="Century Gothic" panose="020B0502020202020204" pitchFamily="34" charset="0"/>
              <a:cs typeface="Arial" pitchFamily="34" charset="0"/>
            </a:endParaRPr>
          </a:p>
        </p:txBody>
      </p:sp>
      <p:sp>
        <p:nvSpPr>
          <p:cNvPr id="6" name="Content Placeholder 1"/>
          <p:cNvSpPr txBox="1">
            <a:spLocks/>
          </p:cNvSpPr>
          <p:nvPr/>
        </p:nvSpPr>
        <p:spPr>
          <a:xfrm>
            <a:off x="712922" y="2378990"/>
            <a:ext cx="10848814" cy="3913322"/>
          </a:xfrm>
          <a:prstGeom prst="rect">
            <a:avLst/>
          </a:prstGeom>
        </p:spPr>
        <p:txBody>
          <a:bodyPr vert="horz" lIns="91440" tIns="45720" rIns="91440" bIns="45720" rtlCol="0">
            <a:normAutofit lnSpcReduction="10000"/>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buClr>
                <a:srgbClr val="31B6FD"/>
              </a:buClr>
              <a:buNone/>
            </a:pPr>
            <a:r>
              <a:rPr lang="nl-NL"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Toe sê hy vir hom: Gaan tog verneem na die welstand van jou broers en die welstand van die vee, en bring vir my berig terug. So het hy hom dan uit die dal van Hebron weggestuur, en hy het by Sigem aangekom. Daarop kry 'n man hom terwyl hy in die veld ronddwaal, en die man vra hom: Wat soek jy?</a:t>
            </a:r>
            <a:endParaRPr lang="en-ZA"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7" name="Picture 3"/>
          <p:cNvPicPr>
            <a:picLocks noChangeAspect="1" noChangeArrowheads="1"/>
          </p:cNvPicPr>
          <p:nvPr/>
        </p:nvPicPr>
        <p:blipFill>
          <a:blip r:embed="rId3">
            <a:clrChange>
              <a:clrFrom>
                <a:srgbClr val="FFFFFF"/>
              </a:clrFrom>
              <a:clrTo>
                <a:srgbClr val="FFFFFF">
                  <a:alpha val="0"/>
                </a:srgbClr>
              </a:clrTo>
            </a:clrChange>
            <a:extLst>
              <a:ext uri="{BEBA8EAE-BF5A-486C-A8C5-ECC9F3942E4B}">
                <a14:imgProps xmlns:a14="http://schemas.microsoft.com/office/drawing/2010/main">
                  <a14:imgLayer r:embed="rId4">
                    <a14:imgEffect>
                      <a14:artisticPhotocopy/>
                    </a14:imgEffect>
                  </a14:imgLayer>
                </a14:imgProps>
              </a:ext>
              <a:ext uri="{28A0092B-C50C-407E-A947-70E740481C1C}">
                <a14:useLocalDpi xmlns:a14="http://schemas.microsoft.com/office/drawing/2010/main" val="0"/>
              </a:ext>
            </a:extLst>
          </a:blip>
          <a:srcRect/>
          <a:stretch>
            <a:fillRect/>
          </a:stretch>
        </p:blipFill>
        <p:spPr bwMode="auto">
          <a:xfrm>
            <a:off x="822640" y="379515"/>
            <a:ext cx="1175363" cy="11703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77051023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37259" y="3383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da-DK" b="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GÉNESIS 37:11‭-‬20 AFR53</a:t>
            </a:r>
            <a:endParaRPr kumimoji="0" lang="da-DK" sz="4400" b="1" i="0" u="none" strike="noStrike" kern="1200" cap="none" spc="0" normalizeH="0" baseline="0" noProof="0" dirty="0">
              <a:ln>
                <a:noFill/>
              </a:ln>
              <a:solidFill>
                <a:schemeClr val="tx1"/>
              </a:solidFill>
              <a:effectLst>
                <a:outerShdw blurRad="38100" dist="38100" dir="2700000" algn="tl">
                  <a:srgbClr val="000000">
                    <a:alpha val="43137"/>
                  </a:srgbClr>
                </a:outerShdw>
              </a:effectLst>
              <a:uLnTx/>
              <a:uFillTx/>
              <a:latin typeface="Century Gothic" panose="020B0502020202020204" pitchFamily="34" charset="0"/>
              <a:cs typeface="Arial" pitchFamily="34" charset="0"/>
            </a:endParaRPr>
          </a:p>
        </p:txBody>
      </p:sp>
      <p:sp>
        <p:nvSpPr>
          <p:cNvPr id="6" name="Content Placeholder 1"/>
          <p:cNvSpPr txBox="1">
            <a:spLocks/>
          </p:cNvSpPr>
          <p:nvPr/>
        </p:nvSpPr>
        <p:spPr>
          <a:xfrm>
            <a:off x="712922" y="2378990"/>
            <a:ext cx="10848814" cy="3913322"/>
          </a:xfrm>
          <a:prstGeom prst="rect">
            <a:avLst/>
          </a:prstGeom>
        </p:spPr>
        <p:txBody>
          <a:bodyPr vert="horz" lIns="91440" tIns="45720" rIns="91440" bIns="45720" rtlCol="0">
            <a:normAutofit fontScale="92500" lnSpcReduction="10000"/>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buClr>
                <a:srgbClr val="31B6FD"/>
              </a:buClr>
              <a:buNone/>
            </a:pPr>
            <a:r>
              <a:rPr lang="nl-NL"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En hy antwoord: Ek soek my broers. Vertel my tog waar hulle die vee oppas. Toe sê die man: Hulle het hiervandaan weggetrek, want ek het hulle hoor sê: Laat ons na Dotan gaan. En Josef het agter sy broers aan gegaan en hulle in Dotan gevind. En hulle het hom van ver af gesien. Maar voordat hy naby hulle kom, het hulle listig raad gehou teen hom om hom dood te maak. </a:t>
            </a:r>
            <a:endParaRPr lang="en-ZA"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7" name="Picture 3"/>
          <p:cNvPicPr>
            <a:picLocks noChangeAspect="1" noChangeArrowheads="1"/>
          </p:cNvPicPr>
          <p:nvPr/>
        </p:nvPicPr>
        <p:blipFill>
          <a:blip r:embed="rId3">
            <a:clrChange>
              <a:clrFrom>
                <a:srgbClr val="FFFFFF"/>
              </a:clrFrom>
              <a:clrTo>
                <a:srgbClr val="FFFFFF">
                  <a:alpha val="0"/>
                </a:srgbClr>
              </a:clrTo>
            </a:clrChange>
            <a:extLst>
              <a:ext uri="{BEBA8EAE-BF5A-486C-A8C5-ECC9F3942E4B}">
                <a14:imgProps xmlns:a14="http://schemas.microsoft.com/office/drawing/2010/main">
                  <a14:imgLayer r:embed="rId4">
                    <a14:imgEffect>
                      <a14:artisticPhotocopy/>
                    </a14:imgEffect>
                  </a14:imgLayer>
                </a14:imgProps>
              </a:ext>
              <a:ext uri="{28A0092B-C50C-407E-A947-70E740481C1C}">
                <a14:useLocalDpi xmlns:a14="http://schemas.microsoft.com/office/drawing/2010/main" val="0"/>
              </a:ext>
            </a:extLst>
          </a:blip>
          <a:srcRect/>
          <a:stretch>
            <a:fillRect/>
          </a:stretch>
        </p:blipFill>
        <p:spPr bwMode="auto">
          <a:xfrm>
            <a:off x="822640" y="379515"/>
            <a:ext cx="1175363" cy="11703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94120834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37259" y="3383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da-DK" b="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GÉNESIS 37:11‭-‬20 AFR53</a:t>
            </a:r>
            <a:endParaRPr kumimoji="0" lang="da-DK" sz="4400" b="1" i="0" u="none" strike="noStrike" kern="1200" cap="none" spc="0" normalizeH="0" baseline="0" noProof="0" dirty="0">
              <a:ln>
                <a:noFill/>
              </a:ln>
              <a:solidFill>
                <a:schemeClr val="tx1"/>
              </a:solidFill>
              <a:effectLst>
                <a:outerShdw blurRad="38100" dist="38100" dir="2700000" algn="tl">
                  <a:srgbClr val="000000">
                    <a:alpha val="43137"/>
                  </a:srgbClr>
                </a:outerShdw>
              </a:effectLst>
              <a:uLnTx/>
              <a:uFillTx/>
              <a:latin typeface="Century Gothic" panose="020B0502020202020204" pitchFamily="34" charset="0"/>
              <a:cs typeface="Arial" pitchFamily="34" charset="0"/>
            </a:endParaRPr>
          </a:p>
        </p:txBody>
      </p:sp>
      <p:sp>
        <p:nvSpPr>
          <p:cNvPr id="6" name="Content Placeholder 1"/>
          <p:cNvSpPr txBox="1">
            <a:spLocks/>
          </p:cNvSpPr>
          <p:nvPr/>
        </p:nvSpPr>
        <p:spPr>
          <a:xfrm>
            <a:off x="712922" y="2378990"/>
            <a:ext cx="10848814" cy="3913322"/>
          </a:xfrm>
          <a:prstGeom prst="rect">
            <a:avLst/>
          </a:prstGeom>
        </p:spPr>
        <p:txBody>
          <a:bodyPr vert="horz" lIns="91440" tIns="45720" rIns="91440" bIns="45720" rtlCol="0">
            <a:norm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buClr>
                <a:srgbClr val="31B6FD"/>
              </a:buClr>
              <a:buNone/>
            </a:pPr>
            <a:r>
              <a:rPr lang="nl-NL"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En hulle het vir mekaar gesê: Daar kom daardie dromer aan! Kom dan nou, laat ons hom doodmaak en in een van die putte gooi en sê: 'n Wilde dier het hom opgeëet. Dan sal ons sien wat van sy drome word.</a:t>
            </a:r>
            <a:endParaRPr lang="en-ZA"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7" name="Picture 3"/>
          <p:cNvPicPr>
            <a:picLocks noChangeAspect="1" noChangeArrowheads="1"/>
          </p:cNvPicPr>
          <p:nvPr/>
        </p:nvPicPr>
        <p:blipFill>
          <a:blip r:embed="rId3">
            <a:clrChange>
              <a:clrFrom>
                <a:srgbClr val="FFFFFF"/>
              </a:clrFrom>
              <a:clrTo>
                <a:srgbClr val="FFFFFF">
                  <a:alpha val="0"/>
                </a:srgbClr>
              </a:clrTo>
            </a:clrChange>
            <a:extLst>
              <a:ext uri="{BEBA8EAE-BF5A-486C-A8C5-ECC9F3942E4B}">
                <a14:imgProps xmlns:a14="http://schemas.microsoft.com/office/drawing/2010/main">
                  <a14:imgLayer r:embed="rId4">
                    <a14:imgEffect>
                      <a14:artisticPhotocopy/>
                    </a14:imgEffect>
                  </a14:imgLayer>
                </a14:imgProps>
              </a:ext>
              <a:ext uri="{28A0092B-C50C-407E-A947-70E740481C1C}">
                <a14:useLocalDpi xmlns:a14="http://schemas.microsoft.com/office/drawing/2010/main" val="0"/>
              </a:ext>
            </a:extLst>
          </a:blip>
          <a:srcRect/>
          <a:stretch>
            <a:fillRect/>
          </a:stretch>
        </p:blipFill>
        <p:spPr bwMode="auto">
          <a:xfrm>
            <a:off x="822640" y="379515"/>
            <a:ext cx="1175363" cy="11703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14427507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37259" y="3383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da-DK" b="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GÉNESIS 50:15‭-‬20 AFR53</a:t>
            </a:r>
            <a:endParaRPr kumimoji="0" lang="da-DK" sz="4400" b="1" i="0" u="none" strike="noStrike" kern="1200" cap="none" spc="0" normalizeH="0" baseline="0" noProof="0" dirty="0">
              <a:ln>
                <a:noFill/>
              </a:ln>
              <a:solidFill>
                <a:schemeClr val="tx1"/>
              </a:solidFill>
              <a:effectLst>
                <a:outerShdw blurRad="38100" dist="38100" dir="2700000" algn="tl">
                  <a:srgbClr val="000000">
                    <a:alpha val="43137"/>
                  </a:srgbClr>
                </a:outerShdw>
              </a:effectLst>
              <a:uLnTx/>
              <a:uFillTx/>
              <a:latin typeface="Century Gothic" panose="020B0502020202020204" pitchFamily="34" charset="0"/>
              <a:cs typeface="Arial" pitchFamily="34" charset="0"/>
            </a:endParaRPr>
          </a:p>
        </p:txBody>
      </p:sp>
      <p:sp>
        <p:nvSpPr>
          <p:cNvPr id="6" name="Content Placeholder 1"/>
          <p:cNvSpPr txBox="1">
            <a:spLocks/>
          </p:cNvSpPr>
          <p:nvPr/>
        </p:nvSpPr>
        <p:spPr>
          <a:xfrm>
            <a:off x="712922" y="2378990"/>
            <a:ext cx="10848814" cy="3913322"/>
          </a:xfrm>
          <a:prstGeom prst="rect">
            <a:avLst/>
          </a:prstGeom>
        </p:spPr>
        <p:txBody>
          <a:bodyPr vert="horz" lIns="91440" tIns="45720" rIns="91440" bIns="45720" rtlCol="0">
            <a:normAutofit lnSpcReduction="10000"/>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buClr>
                <a:srgbClr val="31B6FD"/>
              </a:buClr>
              <a:buNone/>
            </a:pPr>
            <a:r>
              <a:rPr lang="nl-NL"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Toe die broers van Josef sien dat hulle vader dood was, het hulle gesê: Sê nou Josef gaan ons as vyande behandel en hy gaan ons werklik vergelde al die kwaad wat ons hom aangedoen het! Daarom het hulle hierdie boodskap na Josef gestuur: U vader het voor sy dood bevel gegee met hierdie woorde:</a:t>
            </a:r>
            <a:endParaRPr lang="en-ZA"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7" name="Picture 3"/>
          <p:cNvPicPr>
            <a:picLocks noChangeAspect="1" noChangeArrowheads="1"/>
          </p:cNvPicPr>
          <p:nvPr/>
        </p:nvPicPr>
        <p:blipFill>
          <a:blip r:embed="rId3">
            <a:clrChange>
              <a:clrFrom>
                <a:srgbClr val="FFFFFF"/>
              </a:clrFrom>
              <a:clrTo>
                <a:srgbClr val="FFFFFF">
                  <a:alpha val="0"/>
                </a:srgbClr>
              </a:clrTo>
            </a:clrChange>
            <a:extLst>
              <a:ext uri="{BEBA8EAE-BF5A-486C-A8C5-ECC9F3942E4B}">
                <a14:imgProps xmlns:a14="http://schemas.microsoft.com/office/drawing/2010/main">
                  <a14:imgLayer r:embed="rId4">
                    <a14:imgEffect>
                      <a14:artisticPhotocopy/>
                    </a14:imgEffect>
                  </a14:imgLayer>
                </a14:imgProps>
              </a:ext>
              <a:ext uri="{28A0092B-C50C-407E-A947-70E740481C1C}">
                <a14:useLocalDpi xmlns:a14="http://schemas.microsoft.com/office/drawing/2010/main" val="0"/>
              </a:ext>
            </a:extLst>
          </a:blip>
          <a:srcRect/>
          <a:stretch>
            <a:fillRect/>
          </a:stretch>
        </p:blipFill>
        <p:spPr bwMode="auto">
          <a:xfrm>
            <a:off x="822640" y="379515"/>
            <a:ext cx="1175363" cy="11703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4655038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37259" y="3383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da-DK" b="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GÉNESIS 50:15‭-‬20 AFR53</a:t>
            </a:r>
            <a:endParaRPr kumimoji="0" lang="da-DK" sz="4400" b="1" i="0" u="none" strike="noStrike" kern="1200" cap="none" spc="0" normalizeH="0" baseline="0" noProof="0" dirty="0">
              <a:ln>
                <a:noFill/>
              </a:ln>
              <a:solidFill>
                <a:schemeClr val="tx1"/>
              </a:solidFill>
              <a:effectLst>
                <a:outerShdw blurRad="38100" dist="38100" dir="2700000" algn="tl">
                  <a:srgbClr val="000000">
                    <a:alpha val="43137"/>
                  </a:srgbClr>
                </a:outerShdw>
              </a:effectLst>
              <a:uLnTx/>
              <a:uFillTx/>
              <a:latin typeface="Century Gothic" panose="020B0502020202020204" pitchFamily="34" charset="0"/>
              <a:cs typeface="Arial" pitchFamily="34" charset="0"/>
            </a:endParaRPr>
          </a:p>
        </p:txBody>
      </p:sp>
      <p:sp>
        <p:nvSpPr>
          <p:cNvPr id="6" name="Content Placeholder 1"/>
          <p:cNvSpPr txBox="1">
            <a:spLocks/>
          </p:cNvSpPr>
          <p:nvPr/>
        </p:nvSpPr>
        <p:spPr>
          <a:xfrm>
            <a:off x="712922" y="2378990"/>
            <a:ext cx="10848814" cy="3913322"/>
          </a:xfrm>
          <a:prstGeom prst="rect">
            <a:avLst/>
          </a:prstGeom>
        </p:spPr>
        <p:txBody>
          <a:bodyPr vert="horz" lIns="91440" tIns="45720" rIns="91440" bIns="45720" rtlCol="0">
            <a:normAutofit fontScale="92500"/>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buClr>
                <a:srgbClr val="31B6FD"/>
              </a:buClr>
              <a:buNone/>
            </a:pPr>
            <a:r>
              <a:rPr lang="nl-NL"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So moet julle vir Josef sê: Ag, vergewe tog die oortreding van jou broers en hulle sonde, want hulle het jou kwaad aangedoen. Maar nou, vergewe tog die oortreding van ons wat die God van u vader dien. En Josef het geween toe hulle met hom spreek. En sy broers het ook self gegaan en voor hom neergeval en gesê: Kyk, ons is u slawe. </a:t>
            </a:r>
            <a:endParaRPr lang="en-ZA"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7" name="Picture 3"/>
          <p:cNvPicPr>
            <a:picLocks noChangeAspect="1" noChangeArrowheads="1"/>
          </p:cNvPicPr>
          <p:nvPr/>
        </p:nvPicPr>
        <p:blipFill>
          <a:blip r:embed="rId3">
            <a:clrChange>
              <a:clrFrom>
                <a:srgbClr val="FFFFFF"/>
              </a:clrFrom>
              <a:clrTo>
                <a:srgbClr val="FFFFFF">
                  <a:alpha val="0"/>
                </a:srgbClr>
              </a:clrTo>
            </a:clrChange>
            <a:extLst>
              <a:ext uri="{BEBA8EAE-BF5A-486C-A8C5-ECC9F3942E4B}">
                <a14:imgProps xmlns:a14="http://schemas.microsoft.com/office/drawing/2010/main">
                  <a14:imgLayer r:embed="rId4">
                    <a14:imgEffect>
                      <a14:artisticPhotocopy/>
                    </a14:imgEffect>
                  </a14:imgLayer>
                </a14:imgProps>
              </a:ext>
              <a:ext uri="{28A0092B-C50C-407E-A947-70E740481C1C}">
                <a14:useLocalDpi xmlns:a14="http://schemas.microsoft.com/office/drawing/2010/main" val="0"/>
              </a:ext>
            </a:extLst>
          </a:blip>
          <a:srcRect/>
          <a:stretch>
            <a:fillRect/>
          </a:stretch>
        </p:blipFill>
        <p:spPr bwMode="auto">
          <a:xfrm>
            <a:off x="822640" y="379515"/>
            <a:ext cx="1175363" cy="11703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73716414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37259" y="3383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da-DK" b="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GÉNESIS 50:15‭-‬20 AFR53</a:t>
            </a:r>
            <a:endParaRPr kumimoji="0" lang="da-DK" sz="4400" b="1" i="0" u="none" strike="noStrike" kern="1200" cap="none" spc="0" normalizeH="0" baseline="0" noProof="0" dirty="0">
              <a:ln>
                <a:noFill/>
              </a:ln>
              <a:solidFill>
                <a:schemeClr val="tx1"/>
              </a:solidFill>
              <a:effectLst>
                <a:outerShdw blurRad="38100" dist="38100" dir="2700000" algn="tl">
                  <a:srgbClr val="000000">
                    <a:alpha val="43137"/>
                  </a:srgbClr>
                </a:outerShdw>
              </a:effectLst>
              <a:uLnTx/>
              <a:uFillTx/>
              <a:latin typeface="Century Gothic" panose="020B0502020202020204" pitchFamily="34" charset="0"/>
              <a:cs typeface="Arial" pitchFamily="34" charset="0"/>
            </a:endParaRPr>
          </a:p>
        </p:txBody>
      </p:sp>
      <p:sp>
        <p:nvSpPr>
          <p:cNvPr id="6" name="Content Placeholder 1"/>
          <p:cNvSpPr txBox="1">
            <a:spLocks/>
          </p:cNvSpPr>
          <p:nvPr/>
        </p:nvSpPr>
        <p:spPr>
          <a:xfrm>
            <a:off x="712922" y="2378990"/>
            <a:ext cx="10848814" cy="3913322"/>
          </a:xfrm>
          <a:prstGeom prst="rect">
            <a:avLst/>
          </a:prstGeom>
        </p:spPr>
        <p:txBody>
          <a:bodyPr vert="horz" lIns="91440" tIns="45720" rIns="91440" bIns="45720" rtlCol="0">
            <a:norm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buClr>
                <a:srgbClr val="31B6FD"/>
              </a:buClr>
              <a:buNone/>
            </a:pPr>
            <a:r>
              <a:rPr lang="nl-NL"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Maar Josef het hulle geantwoord: Moenie bevrees wees nie; want is ek in die plek van God? Want júlle het wel kwaad teen my bedink, maar God het dit ten goede gedink om te doen soos dit vandag is, om 'n groot volk in die lewe te hou.</a:t>
            </a:r>
            <a:endParaRPr lang="en-ZA"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7" name="Picture 3"/>
          <p:cNvPicPr>
            <a:picLocks noChangeAspect="1" noChangeArrowheads="1"/>
          </p:cNvPicPr>
          <p:nvPr/>
        </p:nvPicPr>
        <p:blipFill>
          <a:blip r:embed="rId3">
            <a:clrChange>
              <a:clrFrom>
                <a:srgbClr val="FFFFFF"/>
              </a:clrFrom>
              <a:clrTo>
                <a:srgbClr val="FFFFFF">
                  <a:alpha val="0"/>
                </a:srgbClr>
              </a:clrTo>
            </a:clrChange>
            <a:extLst>
              <a:ext uri="{BEBA8EAE-BF5A-486C-A8C5-ECC9F3942E4B}">
                <a14:imgProps xmlns:a14="http://schemas.microsoft.com/office/drawing/2010/main">
                  <a14:imgLayer r:embed="rId4">
                    <a14:imgEffect>
                      <a14:artisticPhotocopy/>
                    </a14:imgEffect>
                  </a14:imgLayer>
                </a14:imgProps>
              </a:ext>
              <a:ext uri="{28A0092B-C50C-407E-A947-70E740481C1C}">
                <a14:useLocalDpi xmlns:a14="http://schemas.microsoft.com/office/drawing/2010/main" val="0"/>
              </a:ext>
            </a:extLst>
          </a:blip>
          <a:srcRect/>
          <a:stretch>
            <a:fillRect/>
          </a:stretch>
        </p:blipFill>
        <p:spPr bwMode="auto">
          <a:xfrm>
            <a:off x="822640" y="379515"/>
            <a:ext cx="1175363" cy="11703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97675846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37259" y="3383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da-DK" b="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JEREMIA 31:31‭-‬34 AFR53</a:t>
            </a:r>
            <a:endParaRPr kumimoji="0" lang="da-DK" sz="4400" b="1" i="0" u="none" strike="noStrike" kern="1200" cap="none" spc="0" normalizeH="0" baseline="0" noProof="0" dirty="0">
              <a:ln>
                <a:noFill/>
              </a:ln>
              <a:solidFill>
                <a:schemeClr val="tx1"/>
              </a:solidFill>
              <a:effectLst>
                <a:outerShdw blurRad="38100" dist="38100" dir="2700000" algn="tl">
                  <a:srgbClr val="000000">
                    <a:alpha val="43137"/>
                  </a:srgbClr>
                </a:outerShdw>
              </a:effectLst>
              <a:uLnTx/>
              <a:uFillTx/>
              <a:latin typeface="Century Gothic" panose="020B0502020202020204" pitchFamily="34" charset="0"/>
              <a:cs typeface="Arial" pitchFamily="34" charset="0"/>
            </a:endParaRPr>
          </a:p>
        </p:txBody>
      </p:sp>
      <p:sp>
        <p:nvSpPr>
          <p:cNvPr id="6" name="Content Placeholder 1"/>
          <p:cNvSpPr txBox="1">
            <a:spLocks/>
          </p:cNvSpPr>
          <p:nvPr/>
        </p:nvSpPr>
        <p:spPr>
          <a:xfrm>
            <a:off x="712922" y="2378990"/>
            <a:ext cx="10848814" cy="3913322"/>
          </a:xfrm>
          <a:prstGeom prst="rect">
            <a:avLst/>
          </a:prstGeom>
        </p:spPr>
        <p:txBody>
          <a:bodyPr vert="horz" lIns="91440" tIns="45720" rIns="91440" bIns="45720" rtlCol="0">
            <a:normAutofit fontScale="92500"/>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buClr>
                <a:srgbClr val="31B6FD"/>
              </a:buClr>
              <a:buNone/>
            </a:pPr>
            <a:r>
              <a:rPr lang="nl-NL"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Kyk, daar kom dae, spreek die Here , dat Ek met die huis van Israel en die huis van Juda 'n nuwe verbond sal sluit; nie soos die verbond wat Ek met hulle vaders gesluit het op dié dag toe Ek hulle hand gegryp het om hulle uit Egipteland uit te lei nie — my verbond wat húlle verbreek het, alhoewel Ék gebieder oor hulle was, spreek die Here . </a:t>
            </a:r>
            <a:endParaRPr lang="en-ZA"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7" name="Picture 3"/>
          <p:cNvPicPr>
            <a:picLocks noChangeAspect="1" noChangeArrowheads="1"/>
          </p:cNvPicPr>
          <p:nvPr/>
        </p:nvPicPr>
        <p:blipFill>
          <a:blip r:embed="rId3">
            <a:clrChange>
              <a:clrFrom>
                <a:srgbClr val="FFFFFF"/>
              </a:clrFrom>
              <a:clrTo>
                <a:srgbClr val="FFFFFF">
                  <a:alpha val="0"/>
                </a:srgbClr>
              </a:clrTo>
            </a:clrChange>
            <a:extLst>
              <a:ext uri="{BEBA8EAE-BF5A-486C-A8C5-ECC9F3942E4B}">
                <a14:imgProps xmlns:a14="http://schemas.microsoft.com/office/drawing/2010/main">
                  <a14:imgLayer r:embed="rId4">
                    <a14:imgEffect>
                      <a14:artisticPhotocopy/>
                    </a14:imgEffect>
                  </a14:imgLayer>
                </a14:imgProps>
              </a:ext>
              <a:ext uri="{28A0092B-C50C-407E-A947-70E740481C1C}">
                <a14:useLocalDpi xmlns:a14="http://schemas.microsoft.com/office/drawing/2010/main" val="0"/>
              </a:ext>
            </a:extLst>
          </a:blip>
          <a:srcRect/>
          <a:stretch>
            <a:fillRect/>
          </a:stretch>
        </p:blipFill>
        <p:spPr bwMode="auto">
          <a:xfrm>
            <a:off x="822640" y="379515"/>
            <a:ext cx="1175363" cy="11703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53595934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37259" y="3383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da-DK" b="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EXODUS 2:7‭-‬12 AFR53</a:t>
            </a:r>
            <a:endParaRPr kumimoji="0" lang="da-DK" sz="4400" b="1" i="0" u="none" strike="noStrike" kern="1200" cap="none" spc="0" normalizeH="0" baseline="0" noProof="0" dirty="0">
              <a:ln>
                <a:noFill/>
              </a:ln>
              <a:solidFill>
                <a:schemeClr val="tx1"/>
              </a:solidFill>
              <a:effectLst>
                <a:outerShdw blurRad="38100" dist="38100" dir="2700000" algn="tl">
                  <a:srgbClr val="000000">
                    <a:alpha val="43137"/>
                  </a:srgbClr>
                </a:outerShdw>
              </a:effectLst>
              <a:uLnTx/>
              <a:uFillTx/>
              <a:latin typeface="Century Gothic" panose="020B0502020202020204" pitchFamily="34" charset="0"/>
              <a:cs typeface="Arial" pitchFamily="34" charset="0"/>
            </a:endParaRPr>
          </a:p>
        </p:txBody>
      </p:sp>
      <p:sp>
        <p:nvSpPr>
          <p:cNvPr id="6" name="Content Placeholder 1"/>
          <p:cNvSpPr txBox="1">
            <a:spLocks/>
          </p:cNvSpPr>
          <p:nvPr/>
        </p:nvSpPr>
        <p:spPr>
          <a:xfrm>
            <a:off x="712922" y="2378990"/>
            <a:ext cx="10848814" cy="3913322"/>
          </a:xfrm>
          <a:prstGeom prst="rect">
            <a:avLst/>
          </a:prstGeom>
        </p:spPr>
        <p:txBody>
          <a:bodyPr vert="horz" lIns="91440" tIns="45720" rIns="91440" bIns="45720" rtlCol="0">
            <a:normAutofit fontScale="92500"/>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buClr>
                <a:srgbClr val="31B6FD"/>
              </a:buClr>
              <a:buNone/>
            </a:pPr>
            <a:r>
              <a:rPr lang="nl-NL"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Toe sê sy suster aan die dogter van Farao: Sal ek vir u 'n pleegmoeder uit die Hebreeuse vroue gaan roep, dat sy vir u die seuntjie kan soog? En Farao se dogter antwoord haar: Ja. En die jongmeisie het geloop en die seuntjie se moeder geroep. Daarop sê Farao se dogter vir haar: Neem hierdie seuntjie en soog hom vir my, en ek sal jou loon gee.</a:t>
            </a:r>
            <a:endParaRPr lang="en-ZA"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7" name="Picture 3"/>
          <p:cNvPicPr>
            <a:picLocks noChangeAspect="1" noChangeArrowheads="1"/>
          </p:cNvPicPr>
          <p:nvPr/>
        </p:nvPicPr>
        <p:blipFill>
          <a:blip r:embed="rId3">
            <a:clrChange>
              <a:clrFrom>
                <a:srgbClr val="FFFFFF"/>
              </a:clrFrom>
              <a:clrTo>
                <a:srgbClr val="FFFFFF">
                  <a:alpha val="0"/>
                </a:srgbClr>
              </a:clrTo>
            </a:clrChange>
            <a:extLst>
              <a:ext uri="{BEBA8EAE-BF5A-486C-A8C5-ECC9F3942E4B}">
                <a14:imgProps xmlns:a14="http://schemas.microsoft.com/office/drawing/2010/main">
                  <a14:imgLayer r:embed="rId4">
                    <a14:imgEffect>
                      <a14:artisticPhotocopy/>
                    </a14:imgEffect>
                  </a14:imgLayer>
                </a14:imgProps>
              </a:ext>
              <a:ext uri="{28A0092B-C50C-407E-A947-70E740481C1C}">
                <a14:useLocalDpi xmlns:a14="http://schemas.microsoft.com/office/drawing/2010/main" val="0"/>
              </a:ext>
            </a:extLst>
          </a:blip>
          <a:srcRect/>
          <a:stretch>
            <a:fillRect/>
          </a:stretch>
        </p:blipFill>
        <p:spPr bwMode="auto">
          <a:xfrm>
            <a:off x="822640" y="379515"/>
            <a:ext cx="1175363" cy="11703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71459225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37259" y="3383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da-DK" b="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EXODUS 2:7‭-‬12 AFR53</a:t>
            </a:r>
            <a:endParaRPr kumimoji="0" lang="da-DK" sz="4400" b="1" i="0" u="none" strike="noStrike" kern="1200" cap="none" spc="0" normalizeH="0" baseline="0" noProof="0" dirty="0">
              <a:ln>
                <a:noFill/>
              </a:ln>
              <a:solidFill>
                <a:schemeClr val="tx1"/>
              </a:solidFill>
              <a:effectLst>
                <a:outerShdw blurRad="38100" dist="38100" dir="2700000" algn="tl">
                  <a:srgbClr val="000000">
                    <a:alpha val="43137"/>
                  </a:srgbClr>
                </a:outerShdw>
              </a:effectLst>
              <a:uLnTx/>
              <a:uFillTx/>
              <a:latin typeface="Century Gothic" panose="020B0502020202020204" pitchFamily="34" charset="0"/>
              <a:cs typeface="Arial" pitchFamily="34" charset="0"/>
            </a:endParaRPr>
          </a:p>
        </p:txBody>
      </p:sp>
      <p:sp>
        <p:nvSpPr>
          <p:cNvPr id="6" name="Content Placeholder 1"/>
          <p:cNvSpPr txBox="1">
            <a:spLocks/>
          </p:cNvSpPr>
          <p:nvPr/>
        </p:nvSpPr>
        <p:spPr>
          <a:xfrm>
            <a:off x="712922" y="2378990"/>
            <a:ext cx="10848814" cy="3913322"/>
          </a:xfrm>
          <a:prstGeom prst="rect">
            <a:avLst/>
          </a:prstGeom>
        </p:spPr>
        <p:txBody>
          <a:bodyPr vert="horz" lIns="91440" tIns="45720" rIns="91440" bIns="45720" rtlCol="0">
            <a:normAutofit fontScale="92500"/>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buClr>
                <a:srgbClr val="31B6FD"/>
              </a:buClr>
              <a:buNone/>
            </a:pPr>
            <a:r>
              <a:rPr lang="nl-NL"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En die vrou het die seuntjie geneem en hom gesoog. En toe die seuntjie groot geword het, bring sy hom na Farao se dogter; en hy het haar seun geword. En sy het hom Moses genoem en gesê: Ek het hom mos uit die water getrek. En in dié dae toe Moses al groot was, het hy na sy broers uitgegaan en hulle harde arbeid aangesien.</a:t>
            </a:r>
            <a:endParaRPr lang="en-ZA"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7" name="Picture 3"/>
          <p:cNvPicPr>
            <a:picLocks noChangeAspect="1" noChangeArrowheads="1"/>
          </p:cNvPicPr>
          <p:nvPr/>
        </p:nvPicPr>
        <p:blipFill>
          <a:blip r:embed="rId3">
            <a:clrChange>
              <a:clrFrom>
                <a:srgbClr val="FFFFFF"/>
              </a:clrFrom>
              <a:clrTo>
                <a:srgbClr val="FFFFFF">
                  <a:alpha val="0"/>
                </a:srgbClr>
              </a:clrTo>
            </a:clrChange>
            <a:extLst>
              <a:ext uri="{BEBA8EAE-BF5A-486C-A8C5-ECC9F3942E4B}">
                <a14:imgProps xmlns:a14="http://schemas.microsoft.com/office/drawing/2010/main">
                  <a14:imgLayer r:embed="rId4">
                    <a14:imgEffect>
                      <a14:artisticPhotocopy/>
                    </a14:imgEffect>
                  </a14:imgLayer>
                </a14:imgProps>
              </a:ext>
              <a:ext uri="{28A0092B-C50C-407E-A947-70E740481C1C}">
                <a14:useLocalDpi xmlns:a14="http://schemas.microsoft.com/office/drawing/2010/main" val="0"/>
              </a:ext>
            </a:extLst>
          </a:blip>
          <a:srcRect/>
          <a:stretch>
            <a:fillRect/>
          </a:stretch>
        </p:blipFill>
        <p:spPr bwMode="auto">
          <a:xfrm>
            <a:off x="822640" y="379515"/>
            <a:ext cx="1175363" cy="11703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08508601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37259" y="3383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da-DK" b="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EXODUS 2:7‭-‬12 AFR53</a:t>
            </a:r>
            <a:endParaRPr kumimoji="0" lang="da-DK" sz="4400" b="1" i="0" u="none" strike="noStrike" kern="1200" cap="none" spc="0" normalizeH="0" baseline="0" noProof="0" dirty="0">
              <a:ln>
                <a:noFill/>
              </a:ln>
              <a:solidFill>
                <a:schemeClr val="tx1"/>
              </a:solidFill>
              <a:effectLst>
                <a:outerShdw blurRad="38100" dist="38100" dir="2700000" algn="tl">
                  <a:srgbClr val="000000">
                    <a:alpha val="43137"/>
                  </a:srgbClr>
                </a:outerShdw>
              </a:effectLst>
              <a:uLnTx/>
              <a:uFillTx/>
              <a:latin typeface="Century Gothic" panose="020B0502020202020204" pitchFamily="34" charset="0"/>
              <a:cs typeface="Arial" pitchFamily="34" charset="0"/>
            </a:endParaRPr>
          </a:p>
        </p:txBody>
      </p:sp>
      <p:sp>
        <p:nvSpPr>
          <p:cNvPr id="6" name="Content Placeholder 1"/>
          <p:cNvSpPr txBox="1">
            <a:spLocks/>
          </p:cNvSpPr>
          <p:nvPr/>
        </p:nvSpPr>
        <p:spPr>
          <a:xfrm>
            <a:off x="712922" y="2378990"/>
            <a:ext cx="10848814" cy="3913322"/>
          </a:xfrm>
          <a:prstGeom prst="rect">
            <a:avLst/>
          </a:prstGeom>
        </p:spPr>
        <p:txBody>
          <a:bodyPr vert="horz" lIns="91440" tIns="45720" rIns="91440" bIns="45720" rtlCol="0">
            <a:norm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buClr>
                <a:srgbClr val="31B6FD"/>
              </a:buClr>
              <a:buNone/>
            </a:pPr>
            <a:r>
              <a:rPr lang="nl-NL"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En hy het gesien hoe 'n Egiptiese man 'n Hebreeuse man, een uit sy broers, slaan. En hy het hierheen en daarheen gekyk, en toe hy sien dat daar niemand was nie, het hy die Egiptenaar doodgeslaan en hom in die sand begrawe.</a:t>
            </a:r>
            <a:endParaRPr lang="en-ZA"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7" name="Picture 3"/>
          <p:cNvPicPr>
            <a:picLocks noChangeAspect="1" noChangeArrowheads="1"/>
          </p:cNvPicPr>
          <p:nvPr/>
        </p:nvPicPr>
        <p:blipFill>
          <a:blip r:embed="rId3">
            <a:clrChange>
              <a:clrFrom>
                <a:srgbClr val="FFFFFF"/>
              </a:clrFrom>
              <a:clrTo>
                <a:srgbClr val="FFFFFF">
                  <a:alpha val="0"/>
                </a:srgbClr>
              </a:clrTo>
            </a:clrChange>
            <a:extLst>
              <a:ext uri="{BEBA8EAE-BF5A-486C-A8C5-ECC9F3942E4B}">
                <a14:imgProps xmlns:a14="http://schemas.microsoft.com/office/drawing/2010/main">
                  <a14:imgLayer r:embed="rId4">
                    <a14:imgEffect>
                      <a14:artisticPhotocopy/>
                    </a14:imgEffect>
                  </a14:imgLayer>
                </a14:imgProps>
              </a:ext>
              <a:ext uri="{28A0092B-C50C-407E-A947-70E740481C1C}">
                <a14:useLocalDpi xmlns:a14="http://schemas.microsoft.com/office/drawing/2010/main" val="0"/>
              </a:ext>
            </a:extLst>
          </a:blip>
          <a:srcRect/>
          <a:stretch>
            <a:fillRect/>
          </a:stretch>
        </p:blipFill>
        <p:spPr bwMode="auto">
          <a:xfrm>
            <a:off x="822640" y="379515"/>
            <a:ext cx="1175363" cy="11703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22316106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37259" y="3383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da-DK" b="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EXODUS 14:13‭-‬16 AFR53</a:t>
            </a:r>
            <a:endParaRPr kumimoji="0" lang="da-DK" sz="4400" b="1" i="0" u="none" strike="noStrike" kern="1200" cap="none" spc="0" normalizeH="0" baseline="0" noProof="0" dirty="0">
              <a:ln>
                <a:noFill/>
              </a:ln>
              <a:solidFill>
                <a:schemeClr val="tx1"/>
              </a:solidFill>
              <a:effectLst>
                <a:outerShdw blurRad="38100" dist="38100" dir="2700000" algn="tl">
                  <a:srgbClr val="000000">
                    <a:alpha val="43137"/>
                  </a:srgbClr>
                </a:outerShdw>
              </a:effectLst>
              <a:uLnTx/>
              <a:uFillTx/>
              <a:latin typeface="Century Gothic" panose="020B0502020202020204" pitchFamily="34" charset="0"/>
              <a:cs typeface="Arial" pitchFamily="34" charset="0"/>
            </a:endParaRPr>
          </a:p>
        </p:txBody>
      </p:sp>
      <p:sp>
        <p:nvSpPr>
          <p:cNvPr id="6" name="Content Placeholder 1"/>
          <p:cNvSpPr txBox="1">
            <a:spLocks/>
          </p:cNvSpPr>
          <p:nvPr/>
        </p:nvSpPr>
        <p:spPr>
          <a:xfrm>
            <a:off x="712922" y="2378990"/>
            <a:ext cx="10848814" cy="3913322"/>
          </a:xfrm>
          <a:prstGeom prst="rect">
            <a:avLst/>
          </a:prstGeom>
        </p:spPr>
        <p:txBody>
          <a:bodyPr vert="horz" lIns="91440" tIns="45720" rIns="91440" bIns="45720" rtlCol="0">
            <a:normAutofit lnSpcReduction="10000"/>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buClr>
                <a:srgbClr val="31B6FD"/>
              </a:buClr>
              <a:buNone/>
            </a:pPr>
            <a:r>
              <a:rPr lang="nl-NL"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Maar Moses het aan die volk gesê: Wees nie bevrees nie, staan vas en aanskou die verlossing van die Here wat Hy vandag vir julle sal bewerk; want soos julle die Egiptenaars vandag sien, sal julle hulle nie weer sien in ewigheid nie. Die Here sal vir julle stry, en julle moet stil wees. </a:t>
            </a:r>
            <a:endParaRPr lang="en-ZA"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7" name="Picture 3"/>
          <p:cNvPicPr>
            <a:picLocks noChangeAspect="1" noChangeArrowheads="1"/>
          </p:cNvPicPr>
          <p:nvPr/>
        </p:nvPicPr>
        <p:blipFill>
          <a:blip r:embed="rId3">
            <a:clrChange>
              <a:clrFrom>
                <a:srgbClr val="FFFFFF"/>
              </a:clrFrom>
              <a:clrTo>
                <a:srgbClr val="FFFFFF">
                  <a:alpha val="0"/>
                </a:srgbClr>
              </a:clrTo>
            </a:clrChange>
            <a:extLst>
              <a:ext uri="{BEBA8EAE-BF5A-486C-A8C5-ECC9F3942E4B}">
                <a14:imgProps xmlns:a14="http://schemas.microsoft.com/office/drawing/2010/main">
                  <a14:imgLayer r:embed="rId4">
                    <a14:imgEffect>
                      <a14:artisticPhotocopy/>
                    </a14:imgEffect>
                  </a14:imgLayer>
                </a14:imgProps>
              </a:ext>
              <a:ext uri="{28A0092B-C50C-407E-A947-70E740481C1C}">
                <a14:useLocalDpi xmlns:a14="http://schemas.microsoft.com/office/drawing/2010/main" val="0"/>
              </a:ext>
            </a:extLst>
          </a:blip>
          <a:srcRect/>
          <a:stretch>
            <a:fillRect/>
          </a:stretch>
        </p:blipFill>
        <p:spPr bwMode="auto">
          <a:xfrm>
            <a:off x="822640" y="379515"/>
            <a:ext cx="1175363" cy="11703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08129329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37259" y="3383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da-DK" b="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EXODUS 14:13‭-‬16 AFR53</a:t>
            </a:r>
            <a:endParaRPr kumimoji="0" lang="da-DK" sz="4400" b="1" i="0" u="none" strike="noStrike" kern="1200" cap="none" spc="0" normalizeH="0" baseline="0" noProof="0" dirty="0">
              <a:ln>
                <a:noFill/>
              </a:ln>
              <a:solidFill>
                <a:schemeClr val="tx1"/>
              </a:solidFill>
              <a:effectLst>
                <a:outerShdw blurRad="38100" dist="38100" dir="2700000" algn="tl">
                  <a:srgbClr val="000000">
                    <a:alpha val="43137"/>
                  </a:srgbClr>
                </a:outerShdw>
              </a:effectLst>
              <a:uLnTx/>
              <a:uFillTx/>
              <a:latin typeface="Century Gothic" panose="020B0502020202020204" pitchFamily="34" charset="0"/>
              <a:cs typeface="Arial" pitchFamily="34" charset="0"/>
            </a:endParaRPr>
          </a:p>
        </p:txBody>
      </p:sp>
      <p:sp>
        <p:nvSpPr>
          <p:cNvPr id="6" name="Content Placeholder 1"/>
          <p:cNvSpPr txBox="1">
            <a:spLocks/>
          </p:cNvSpPr>
          <p:nvPr/>
        </p:nvSpPr>
        <p:spPr>
          <a:xfrm>
            <a:off x="712922" y="2378990"/>
            <a:ext cx="10848814" cy="3913322"/>
          </a:xfrm>
          <a:prstGeom prst="rect">
            <a:avLst/>
          </a:prstGeom>
        </p:spPr>
        <p:txBody>
          <a:bodyPr vert="horz" lIns="91440" tIns="45720" rIns="91440" bIns="45720" rtlCol="0">
            <a:norm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buClr>
                <a:srgbClr val="31B6FD"/>
              </a:buClr>
              <a:buNone/>
            </a:pPr>
            <a:r>
              <a:rPr lang="nl-NL"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Toe vra die Here vir Moses: Wat roep jy na My? Sê aan die kinders van Israel dat hulle moet wegtrek. En jy, hef jou staf op en steek jou hand uit oor die see en kloof dit, sodat die kinders van Israel dwarsdeur die see op droë grond kan trek.</a:t>
            </a:r>
            <a:endParaRPr lang="en-ZA"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7" name="Picture 3"/>
          <p:cNvPicPr>
            <a:picLocks noChangeAspect="1" noChangeArrowheads="1"/>
          </p:cNvPicPr>
          <p:nvPr/>
        </p:nvPicPr>
        <p:blipFill>
          <a:blip r:embed="rId3">
            <a:clrChange>
              <a:clrFrom>
                <a:srgbClr val="FFFFFF"/>
              </a:clrFrom>
              <a:clrTo>
                <a:srgbClr val="FFFFFF">
                  <a:alpha val="0"/>
                </a:srgbClr>
              </a:clrTo>
            </a:clrChange>
            <a:extLst>
              <a:ext uri="{BEBA8EAE-BF5A-486C-A8C5-ECC9F3942E4B}">
                <a14:imgProps xmlns:a14="http://schemas.microsoft.com/office/drawing/2010/main">
                  <a14:imgLayer r:embed="rId4">
                    <a14:imgEffect>
                      <a14:artisticPhotocopy/>
                    </a14:imgEffect>
                  </a14:imgLayer>
                </a14:imgProps>
              </a:ext>
              <a:ext uri="{28A0092B-C50C-407E-A947-70E740481C1C}">
                <a14:useLocalDpi xmlns:a14="http://schemas.microsoft.com/office/drawing/2010/main" val="0"/>
              </a:ext>
            </a:extLst>
          </a:blip>
          <a:srcRect/>
          <a:stretch>
            <a:fillRect/>
          </a:stretch>
        </p:blipFill>
        <p:spPr bwMode="auto">
          <a:xfrm>
            <a:off x="822640" y="379515"/>
            <a:ext cx="1175363" cy="11703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98685335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37259" y="3383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da-DK" b="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HANDELINGE 26:9‭-‬11 AFR53</a:t>
            </a:r>
            <a:endParaRPr kumimoji="0" lang="da-DK" sz="4400" b="1" i="0" u="none" strike="noStrike" kern="1200" cap="none" spc="0" normalizeH="0" baseline="0" noProof="0" dirty="0">
              <a:ln>
                <a:noFill/>
              </a:ln>
              <a:solidFill>
                <a:schemeClr val="tx1"/>
              </a:solidFill>
              <a:effectLst>
                <a:outerShdw blurRad="38100" dist="38100" dir="2700000" algn="tl">
                  <a:srgbClr val="000000">
                    <a:alpha val="43137"/>
                  </a:srgbClr>
                </a:outerShdw>
              </a:effectLst>
              <a:uLnTx/>
              <a:uFillTx/>
              <a:latin typeface="Century Gothic" panose="020B0502020202020204" pitchFamily="34" charset="0"/>
              <a:cs typeface="Arial" pitchFamily="34" charset="0"/>
            </a:endParaRPr>
          </a:p>
        </p:txBody>
      </p:sp>
      <p:sp>
        <p:nvSpPr>
          <p:cNvPr id="6" name="Content Placeholder 1"/>
          <p:cNvSpPr txBox="1">
            <a:spLocks/>
          </p:cNvSpPr>
          <p:nvPr/>
        </p:nvSpPr>
        <p:spPr>
          <a:xfrm>
            <a:off x="712922" y="2378990"/>
            <a:ext cx="10848814" cy="3913322"/>
          </a:xfrm>
          <a:prstGeom prst="rect">
            <a:avLst/>
          </a:prstGeom>
        </p:spPr>
        <p:txBody>
          <a:bodyPr vert="horz" lIns="91440" tIns="45720" rIns="91440" bIns="45720" rtlCol="0">
            <a:norm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buClr>
                <a:srgbClr val="31B6FD"/>
              </a:buClr>
              <a:buNone/>
            </a:pPr>
            <a:r>
              <a:rPr lang="nl-NL"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Wat my betref, ek het gemeen dat ek baie vyandige dinge teen die Naam van Jesus die Nasaréner moes doen. Dit het ek ook in Jerusalem gedoen; en ek het baie van die heiliges in gevangenisse opgesluit, nadat ek van die owerpriesters volmag verkry het; </a:t>
            </a:r>
            <a:endParaRPr lang="en-ZA"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7" name="Picture 3"/>
          <p:cNvPicPr>
            <a:picLocks noChangeAspect="1" noChangeArrowheads="1"/>
          </p:cNvPicPr>
          <p:nvPr/>
        </p:nvPicPr>
        <p:blipFill>
          <a:blip r:embed="rId3">
            <a:clrChange>
              <a:clrFrom>
                <a:srgbClr val="FFFFFF"/>
              </a:clrFrom>
              <a:clrTo>
                <a:srgbClr val="FFFFFF">
                  <a:alpha val="0"/>
                </a:srgbClr>
              </a:clrTo>
            </a:clrChange>
            <a:extLst>
              <a:ext uri="{BEBA8EAE-BF5A-486C-A8C5-ECC9F3942E4B}">
                <a14:imgProps xmlns:a14="http://schemas.microsoft.com/office/drawing/2010/main">
                  <a14:imgLayer r:embed="rId4">
                    <a14:imgEffect>
                      <a14:artisticPhotocopy/>
                    </a14:imgEffect>
                  </a14:imgLayer>
                </a14:imgProps>
              </a:ext>
              <a:ext uri="{28A0092B-C50C-407E-A947-70E740481C1C}">
                <a14:useLocalDpi xmlns:a14="http://schemas.microsoft.com/office/drawing/2010/main" val="0"/>
              </a:ext>
            </a:extLst>
          </a:blip>
          <a:srcRect/>
          <a:stretch>
            <a:fillRect/>
          </a:stretch>
        </p:blipFill>
        <p:spPr bwMode="auto">
          <a:xfrm>
            <a:off x="822640" y="379515"/>
            <a:ext cx="1175363" cy="11703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55512041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37259" y="3383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da-DK" b="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HANDELINGE 26:9‭-‬11 AFR53</a:t>
            </a:r>
            <a:endParaRPr kumimoji="0" lang="da-DK" sz="4400" b="1" i="0" u="none" strike="noStrike" kern="1200" cap="none" spc="0" normalizeH="0" baseline="0" noProof="0" dirty="0">
              <a:ln>
                <a:noFill/>
              </a:ln>
              <a:solidFill>
                <a:schemeClr val="tx1"/>
              </a:solidFill>
              <a:effectLst>
                <a:outerShdw blurRad="38100" dist="38100" dir="2700000" algn="tl">
                  <a:srgbClr val="000000">
                    <a:alpha val="43137"/>
                  </a:srgbClr>
                </a:outerShdw>
              </a:effectLst>
              <a:uLnTx/>
              <a:uFillTx/>
              <a:latin typeface="Century Gothic" panose="020B0502020202020204" pitchFamily="34" charset="0"/>
              <a:cs typeface="Arial" pitchFamily="34" charset="0"/>
            </a:endParaRPr>
          </a:p>
        </p:txBody>
      </p:sp>
      <p:sp>
        <p:nvSpPr>
          <p:cNvPr id="6" name="Content Placeholder 1"/>
          <p:cNvSpPr txBox="1">
            <a:spLocks/>
          </p:cNvSpPr>
          <p:nvPr/>
        </p:nvSpPr>
        <p:spPr>
          <a:xfrm>
            <a:off x="712922" y="2378990"/>
            <a:ext cx="10848814" cy="3913322"/>
          </a:xfrm>
          <a:prstGeom prst="rect">
            <a:avLst/>
          </a:prstGeom>
        </p:spPr>
        <p:txBody>
          <a:bodyPr vert="horz" lIns="91440" tIns="45720" rIns="91440" bIns="45720" rtlCol="0">
            <a:norm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buClr>
                <a:srgbClr val="31B6FD"/>
              </a:buClr>
              <a:buNone/>
            </a:pPr>
            <a:r>
              <a:rPr lang="nl-NL"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en so dikwels as hulle omgebring is, het ek my toestemming gegee. En in al die sinagoges het ek hulle dikwels gestraf en gedwing om te laster; en ek het uitermate teen hulle gewoed en hulle vervolg, selfs tot in die buitelandse stede.</a:t>
            </a:r>
            <a:endParaRPr lang="en-ZA"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7" name="Picture 3"/>
          <p:cNvPicPr>
            <a:picLocks noChangeAspect="1" noChangeArrowheads="1"/>
          </p:cNvPicPr>
          <p:nvPr/>
        </p:nvPicPr>
        <p:blipFill>
          <a:blip r:embed="rId3">
            <a:clrChange>
              <a:clrFrom>
                <a:srgbClr val="FFFFFF"/>
              </a:clrFrom>
              <a:clrTo>
                <a:srgbClr val="FFFFFF">
                  <a:alpha val="0"/>
                </a:srgbClr>
              </a:clrTo>
            </a:clrChange>
            <a:extLst>
              <a:ext uri="{BEBA8EAE-BF5A-486C-A8C5-ECC9F3942E4B}">
                <a14:imgProps xmlns:a14="http://schemas.microsoft.com/office/drawing/2010/main">
                  <a14:imgLayer r:embed="rId4">
                    <a14:imgEffect>
                      <a14:artisticPhotocopy/>
                    </a14:imgEffect>
                  </a14:imgLayer>
                </a14:imgProps>
              </a:ext>
              <a:ext uri="{28A0092B-C50C-407E-A947-70E740481C1C}">
                <a14:useLocalDpi xmlns:a14="http://schemas.microsoft.com/office/drawing/2010/main" val="0"/>
              </a:ext>
            </a:extLst>
          </a:blip>
          <a:srcRect/>
          <a:stretch>
            <a:fillRect/>
          </a:stretch>
        </p:blipFill>
        <p:spPr bwMode="auto">
          <a:xfrm>
            <a:off x="822640" y="379515"/>
            <a:ext cx="1175363" cy="11703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30803677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37259" y="3383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da-DK" b="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II TIMÓTHEÜS 4:7‭-‬8 AFR53</a:t>
            </a:r>
            <a:endParaRPr kumimoji="0" lang="da-DK" sz="4400" b="1" i="0" u="none" strike="noStrike" kern="1200" cap="none" spc="0" normalizeH="0" baseline="0" noProof="0" dirty="0">
              <a:ln>
                <a:noFill/>
              </a:ln>
              <a:solidFill>
                <a:schemeClr val="tx1"/>
              </a:solidFill>
              <a:effectLst>
                <a:outerShdw blurRad="38100" dist="38100" dir="2700000" algn="tl">
                  <a:srgbClr val="000000">
                    <a:alpha val="43137"/>
                  </a:srgbClr>
                </a:outerShdw>
              </a:effectLst>
              <a:uLnTx/>
              <a:uFillTx/>
              <a:latin typeface="Century Gothic" panose="020B0502020202020204" pitchFamily="34" charset="0"/>
              <a:cs typeface="Arial" pitchFamily="34" charset="0"/>
            </a:endParaRPr>
          </a:p>
        </p:txBody>
      </p:sp>
      <p:sp>
        <p:nvSpPr>
          <p:cNvPr id="6" name="Content Placeholder 1"/>
          <p:cNvSpPr txBox="1">
            <a:spLocks/>
          </p:cNvSpPr>
          <p:nvPr/>
        </p:nvSpPr>
        <p:spPr>
          <a:xfrm>
            <a:off x="712922" y="2378990"/>
            <a:ext cx="10848814" cy="3913322"/>
          </a:xfrm>
          <a:prstGeom prst="rect">
            <a:avLst/>
          </a:prstGeom>
        </p:spPr>
        <p:txBody>
          <a:bodyPr vert="horz" lIns="91440" tIns="45720" rIns="91440" bIns="45720" rtlCol="0">
            <a:normAutofit lnSpcReduction="10000"/>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buClr>
                <a:srgbClr val="31B6FD"/>
              </a:buClr>
              <a:buNone/>
            </a:pPr>
            <a:r>
              <a:rPr lang="nl-NL"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Ek het die goeie stryd gestry; ek het die wedloop voleindig; ek het die geloof behou. Verder is vir my weggelê die kroon van die geregtigheid wat die Here, die regverdige Regter, my in dié dag sal gee; en nie aan my alleen nie, maar ook aan almal wat sy verskyning liefgehad het.</a:t>
            </a:r>
            <a:endParaRPr lang="en-ZA"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7" name="Picture 3"/>
          <p:cNvPicPr>
            <a:picLocks noChangeAspect="1" noChangeArrowheads="1"/>
          </p:cNvPicPr>
          <p:nvPr/>
        </p:nvPicPr>
        <p:blipFill>
          <a:blip r:embed="rId3">
            <a:clrChange>
              <a:clrFrom>
                <a:srgbClr val="FFFFFF"/>
              </a:clrFrom>
              <a:clrTo>
                <a:srgbClr val="FFFFFF">
                  <a:alpha val="0"/>
                </a:srgbClr>
              </a:clrTo>
            </a:clrChange>
            <a:extLst>
              <a:ext uri="{BEBA8EAE-BF5A-486C-A8C5-ECC9F3942E4B}">
                <a14:imgProps xmlns:a14="http://schemas.microsoft.com/office/drawing/2010/main">
                  <a14:imgLayer r:embed="rId4">
                    <a14:imgEffect>
                      <a14:artisticPhotocopy/>
                    </a14:imgEffect>
                  </a14:imgLayer>
                </a14:imgProps>
              </a:ext>
              <a:ext uri="{28A0092B-C50C-407E-A947-70E740481C1C}">
                <a14:useLocalDpi xmlns:a14="http://schemas.microsoft.com/office/drawing/2010/main" val="0"/>
              </a:ext>
            </a:extLst>
          </a:blip>
          <a:srcRect/>
          <a:stretch>
            <a:fillRect/>
          </a:stretch>
        </p:blipFill>
        <p:spPr bwMode="auto">
          <a:xfrm>
            <a:off x="822640" y="379515"/>
            <a:ext cx="1175363" cy="11703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74609484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37259" y="3383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da-DK" b="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FILIPPENSE 3:14 AFR53</a:t>
            </a:r>
            <a:endParaRPr kumimoji="0" lang="da-DK" sz="4400" b="1" i="0" u="none" strike="noStrike" kern="1200" cap="none" spc="0" normalizeH="0" baseline="0" noProof="0" dirty="0">
              <a:ln>
                <a:noFill/>
              </a:ln>
              <a:solidFill>
                <a:schemeClr val="tx1"/>
              </a:solidFill>
              <a:effectLst>
                <a:outerShdw blurRad="38100" dist="38100" dir="2700000" algn="tl">
                  <a:srgbClr val="000000">
                    <a:alpha val="43137"/>
                  </a:srgbClr>
                </a:outerShdw>
              </a:effectLst>
              <a:uLnTx/>
              <a:uFillTx/>
              <a:latin typeface="Century Gothic" panose="020B0502020202020204" pitchFamily="34" charset="0"/>
              <a:cs typeface="Arial" pitchFamily="34" charset="0"/>
            </a:endParaRPr>
          </a:p>
        </p:txBody>
      </p:sp>
      <p:sp>
        <p:nvSpPr>
          <p:cNvPr id="6" name="Content Placeholder 1"/>
          <p:cNvSpPr txBox="1">
            <a:spLocks/>
          </p:cNvSpPr>
          <p:nvPr/>
        </p:nvSpPr>
        <p:spPr>
          <a:xfrm>
            <a:off x="712922" y="2378990"/>
            <a:ext cx="10848814" cy="3913322"/>
          </a:xfrm>
          <a:prstGeom prst="rect">
            <a:avLst/>
          </a:prstGeom>
        </p:spPr>
        <p:txBody>
          <a:bodyPr vert="horz" lIns="91440" tIns="45720" rIns="91440" bIns="45720" rtlCol="0">
            <a:norm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buClr>
                <a:srgbClr val="31B6FD"/>
              </a:buClr>
              <a:buNone/>
            </a:pPr>
            <a:r>
              <a:rPr lang="nl-NL"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Maar een ding: ek vergeet die dinge wat agter is en strek my uit na wat voor is, en jaag na die doel om die prys te verkry van die hoë roeping van God in Christus Jesus.</a:t>
            </a:r>
            <a:endParaRPr lang="en-ZA"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7" name="Picture 3"/>
          <p:cNvPicPr>
            <a:picLocks noChangeAspect="1" noChangeArrowheads="1"/>
          </p:cNvPicPr>
          <p:nvPr/>
        </p:nvPicPr>
        <p:blipFill>
          <a:blip r:embed="rId3">
            <a:clrChange>
              <a:clrFrom>
                <a:srgbClr val="FFFFFF"/>
              </a:clrFrom>
              <a:clrTo>
                <a:srgbClr val="FFFFFF">
                  <a:alpha val="0"/>
                </a:srgbClr>
              </a:clrTo>
            </a:clrChange>
            <a:extLst>
              <a:ext uri="{BEBA8EAE-BF5A-486C-A8C5-ECC9F3942E4B}">
                <a14:imgProps xmlns:a14="http://schemas.microsoft.com/office/drawing/2010/main">
                  <a14:imgLayer r:embed="rId4">
                    <a14:imgEffect>
                      <a14:artisticPhotocopy/>
                    </a14:imgEffect>
                  </a14:imgLayer>
                </a14:imgProps>
              </a:ext>
              <a:ext uri="{28A0092B-C50C-407E-A947-70E740481C1C}">
                <a14:useLocalDpi xmlns:a14="http://schemas.microsoft.com/office/drawing/2010/main" val="0"/>
              </a:ext>
            </a:extLst>
          </a:blip>
          <a:srcRect/>
          <a:stretch>
            <a:fillRect/>
          </a:stretch>
        </p:blipFill>
        <p:spPr bwMode="auto">
          <a:xfrm>
            <a:off x="822640" y="379515"/>
            <a:ext cx="1175363" cy="11703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36239531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37259" y="3383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da-DK" b="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EFÉSIËRS 1:11 AFR53</a:t>
            </a:r>
            <a:endParaRPr kumimoji="0" lang="da-DK" sz="4400" b="1" i="0" u="none" strike="noStrike" kern="1200" cap="none" spc="0" normalizeH="0" baseline="0" noProof="0" dirty="0">
              <a:ln>
                <a:noFill/>
              </a:ln>
              <a:solidFill>
                <a:schemeClr val="tx1"/>
              </a:solidFill>
              <a:effectLst>
                <a:outerShdw blurRad="38100" dist="38100" dir="2700000" algn="tl">
                  <a:srgbClr val="000000">
                    <a:alpha val="43137"/>
                  </a:srgbClr>
                </a:outerShdw>
              </a:effectLst>
              <a:uLnTx/>
              <a:uFillTx/>
              <a:latin typeface="Century Gothic" panose="020B0502020202020204" pitchFamily="34" charset="0"/>
              <a:cs typeface="Arial" pitchFamily="34" charset="0"/>
            </a:endParaRPr>
          </a:p>
        </p:txBody>
      </p:sp>
      <p:sp>
        <p:nvSpPr>
          <p:cNvPr id="6" name="Content Placeholder 1"/>
          <p:cNvSpPr txBox="1">
            <a:spLocks/>
          </p:cNvSpPr>
          <p:nvPr/>
        </p:nvSpPr>
        <p:spPr>
          <a:xfrm>
            <a:off x="712922" y="2378990"/>
            <a:ext cx="10848814" cy="3913322"/>
          </a:xfrm>
          <a:prstGeom prst="rect">
            <a:avLst/>
          </a:prstGeom>
        </p:spPr>
        <p:txBody>
          <a:bodyPr vert="horz" lIns="91440" tIns="45720" rIns="91440" bIns="45720" rtlCol="0">
            <a:norm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buClr>
                <a:srgbClr val="31B6FD"/>
              </a:buClr>
              <a:buNone/>
            </a:pPr>
            <a:r>
              <a:rPr lang="nl-NL"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in Hom in wie ons ook 'n erfdeel ontvang het nadat ons vantevore daartoe verordineer is ooreenkomstig die voorneme van Hom wat alles werk volgens die raad van sy wil,</a:t>
            </a:r>
            <a:endParaRPr lang="en-ZA"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7" name="Picture 3"/>
          <p:cNvPicPr>
            <a:picLocks noChangeAspect="1" noChangeArrowheads="1"/>
          </p:cNvPicPr>
          <p:nvPr/>
        </p:nvPicPr>
        <p:blipFill>
          <a:blip r:embed="rId3">
            <a:clrChange>
              <a:clrFrom>
                <a:srgbClr val="FFFFFF"/>
              </a:clrFrom>
              <a:clrTo>
                <a:srgbClr val="FFFFFF">
                  <a:alpha val="0"/>
                </a:srgbClr>
              </a:clrTo>
            </a:clrChange>
            <a:extLst>
              <a:ext uri="{BEBA8EAE-BF5A-486C-A8C5-ECC9F3942E4B}">
                <a14:imgProps xmlns:a14="http://schemas.microsoft.com/office/drawing/2010/main">
                  <a14:imgLayer r:embed="rId4">
                    <a14:imgEffect>
                      <a14:artisticPhotocopy/>
                    </a14:imgEffect>
                  </a14:imgLayer>
                </a14:imgProps>
              </a:ext>
              <a:ext uri="{28A0092B-C50C-407E-A947-70E740481C1C}">
                <a14:useLocalDpi xmlns:a14="http://schemas.microsoft.com/office/drawing/2010/main" val="0"/>
              </a:ext>
            </a:extLst>
          </a:blip>
          <a:srcRect/>
          <a:stretch>
            <a:fillRect/>
          </a:stretch>
        </p:blipFill>
        <p:spPr bwMode="auto">
          <a:xfrm>
            <a:off x="822640" y="379515"/>
            <a:ext cx="1175363" cy="11703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69510436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37259" y="3383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da-DK" b="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JEREMIA 31:31‭-‬34 AFR53</a:t>
            </a:r>
            <a:endParaRPr kumimoji="0" lang="da-DK" sz="4400" b="1" i="0" u="none" strike="noStrike" kern="1200" cap="none" spc="0" normalizeH="0" baseline="0" noProof="0" dirty="0">
              <a:ln>
                <a:noFill/>
              </a:ln>
              <a:solidFill>
                <a:schemeClr val="tx1"/>
              </a:solidFill>
              <a:effectLst>
                <a:outerShdw blurRad="38100" dist="38100" dir="2700000" algn="tl">
                  <a:srgbClr val="000000">
                    <a:alpha val="43137"/>
                  </a:srgbClr>
                </a:outerShdw>
              </a:effectLst>
              <a:uLnTx/>
              <a:uFillTx/>
              <a:latin typeface="Century Gothic" panose="020B0502020202020204" pitchFamily="34" charset="0"/>
              <a:cs typeface="Arial" pitchFamily="34" charset="0"/>
            </a:endParaRPr>
          </a:p>
        </p:txBody>
      </p:sp>
      <p:sp>
        <p:nvSpPr>
          <p:cNvPr id="6" name="Content Placeholder 1"/>
          <p:cNvSpPr txBox="1">
            <a:spLocks/>
          </p:cNvSpPr>
          <p:nvPr/>
        </p:nvSpPr>
        <p:spPr>
          <a:xfrm>
            <a:off x="712922" y="2378990"/>
            <a:ext cx="10848814" cy="3913322"/>
          </a:xfrm>
          <a:prstGeom prst="rect">
            <a:avLst/>
          </a:prstGeom>
        </p:spPr>
        <p:txBody>
          <a:bodyPr vert="horz" lIns="91440" tIns="45720" rIns="91440" bIns="45720" rtlCol="0">
            <a:normAutofit fontScale="92500" lnSpcReduction="10000"/>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buClr>
                <a:srgbClr val="31B6FD"/>
              </a:buClr>
              <a:buNone/>
            </a:pPr>
            <a:r>
              <a:rPr lang="nl-NL"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Maar dit is die verbond wat Ek ná dié dae met die huis van Israel sal sluit, spreek die Here : Ek gee my wet in hulle binneste en skrywe dit op hulle hart; en Ek sal vir hulle 'n God wees, en hulle sal vir My 'n volk wees. En hulle sal nie meer elkeen sy naaste en elkeen sy broer leer nie en sê: Ken die Here ; want hulle sal My almal ken, klein en groot onder hulle, spreek die Here ; </a:t>
            </a:r>
            <a:endParaRPr lang="en-ZA"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7" name="Picture 3"/>
          <p:cNvPicPr>
            <a:picLocks noChangeAspect="1" noChangeArrowheads="1"/>
          </p:cNvPicPr>
          <p:nvPr/>
        </p:nvPicPr>
        <p:blipFill>
          <a:blip r:embed="rId3">
            <a:clrChange>
              <a:clrFrom>
                <a:srgbClr val="FFFFFF"/>
              </a:clrFrom>
              <a:clrTo>
                <a:srgbClr val="FFFFFF">
                  <a:alpha val="0"/>
                </a:srgbClr>
              </a:clrTo>
            </a:clrChange>
            <a:extLst>
              <a:ext uri="{BEBA8EAE-BF5A-486C-A8C5-ECC9F3942E4B}">
                <a14:imgProps xmlns:a14="http://schemas.microsoft.com/office/drawing/2010/main">
                  <a14:imgLayer r:embed="rId4">
                    <a14:imgEffect>
                      <a14:artisticPhotocopy/>
                    </a14:imgEffect>
                  </a14:imgLayer>
                </a14:imgProps>
              </a:ext>
              <a:ext uri="{28A0092B-C50C-407E-A947-70E740481C1C}">
                <a14:useLocalDpi xmlns:a14="http://schemas.microsoft.com/office/drawing/2010/main" val="0"/>
              </a:ext>
            </a:extLst>
          </a:blip>
          <a:srcRect/>
          <a:stretch>
            <a:fillRect/>
          </a:stretch>
        </p:blipFill>
        <p:spPr bwMode="auto">
          <a:xfrm>
            <a:off x="822640" y="379515"/>
            <a:ext cx="1175363" cy="11703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3047819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37259" y="3383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da-DK" b="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JAKOBUS 5:10‭-‬11 AFR53</a:t>
            </a:r>
            <a:endParaRPr kumimoji="0" lang="da-DK" sz="4400" b="1" i="0" u="none" strike="noStrike" kern="1200" cap="none" spc="0" normalizeH="0" baseline="0" noProof="0" dirty="0">
              <a:ln>
                <a:noFill/>
              </a:ln>
              <a:solidFill>
                <a:schemeClr val="tx1"/>
              </a:solidFill>
              <a:effectLst>
                <a:outerShdw blurRad="38100" dist="38100" dir="2700000" algn="tl">
                  <a:srgbClr val="000000">
                    <a:alpha val="43137"/>
                  </a:srgbClr>
                </a:outerShdw>
              </a:effectLst>
              <a:uLnTx/>
              <a:uFillTx/>
              <a:latin typeface="Century Gothic" panose="020B0502020202020204" pitchFamily="34" charset="0"/>
              <a:cs typeface="Arial" pitchFamily="34" charset="0"/>
            </a:endParaRPr>
          </a:p>
        </p:txBody>
      </p:sp>
      <p:sp>
        <p:nvSpPr>
          <p:cNvPr id="6" name="Content Placeholder 1"/>
          <p:cNvSpPr txBox="1">
            <a:spLocks/>
          </p:cNvSpPr>
          <p:nvPr/>
        </p:nvSpPr>
        <p:spPr>
          <a:xfrm>
            <a:off x="712922" y="2378990"/>
            <a:ext cx="10848814" cy="3913322"/>
          </a:xfrm>
          <a:prstGeom prst="rect">
            <a:avLst/>
          </a:prstGeom>
        </p:spPr>
        <p:txBody>
          <a:bodyPr vert="horz" lIns="91440" tIns="45720" rIns="91440" bIns="45720" rtlCol="0">
            <a:normAutofit lnSpcReduction="10000"/>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buClr>
                <a:srgbClr val="31B6FD"/>
              </a:buClr>
              <a:buNone/>
            </a:pPr>
            <a:r>
              <a:rPr lang="nl-NL"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Neem as voorbeeld van lyding, my broeders, en van geduld die profete wat in die Naam van die Here gespreek het. Kyk, ons reken hulle geluksalig wat verdra. Julle het gehoor van die lydsaamheid van Job, en julle het die einddoel van die Here met hom gesien, dat die Here vol medelye en ontferming is.</a:t>
            </a:r>
            <a:endParaRPr lang="en-ZA"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7" name="Picture 3"/>
          <p:cNvPicPr>
            <a:picLocks noChangeAspect="1" noChangeArrowheads="1"/>
          </p:cNvPicPr>
          <p:nvPr/>
        </p:nvPicPr>
        <p:blipFill>
          <a:blip r:embed="rId3">
            <a:clrChange>
              <a:clrFrom>
                <a:srgbClr val="FFFFFF"/>
              </a:clrFrom>
              <a:clrTo>
                <a:srgbClr val="FFFFFF">
                  <a:alpha val="0"/>
                </a:srgbClr>
              </a:clrTo>
            </a:clrChange>
            <a:extLst>
              <a:ext uri="{BEBA8EAE-BF5A-486C-A8C5-ECC9F3942E4B}">
                <a14:imgProps xmlns:a14="http://schemas.microsoft.com/office/drawing/2010/main">
                  <a14:imgLayer r:embed="rId4">
                    <a14:imgEffect>
                      <a14:artisticPhotocopy/>
                    </a14:imgEffect>
                  </a14:imgLayer>
                </a14:imgProps>
              </a:ext>
              <a:ext uri="{28A0092B-C50C-407E-A947-70E740481C1C}">
                <a14:useLocalDpi xmlns:a14="http://schemas.microsoft.com/office/drawing/2010/main" val="0"/>
              </a:ext>
            </a:extLst>
          </a:blip>
          <a:srcRect/>
          <a:stretch>
            <a:fillRect/>
          </a:stretch>
        </p:blipFill>
        <p:spPr bwMode="auto">
          <a:xfrm>
            <a:off x="822640" y="379515"/>
            <a:ext cx="1175363" cy="11703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09949741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37259" y="3383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da-DK" b="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JEREMIA 31:31‭-‬34 AFR53</a:t>
            </a:r>
            <a:endParaRPr kumimoji="0" lang="da-DK" sz="4400" b="1" i="0" u="none" strike="noStrike" kern="1200" cap="none" spc="0" normalizeH="0" baseline="0" noProof="0" dirty="0">
              <a:ln>
                <a:noFill/>
              </a:ln>
              <a:solidFill>
                <a:schemeClr val="tx1"/>
              </a:solidFill>
              <a:effectLst>
                <a:outerShdw blurRad="38100" dist="38100" dir="2700000" algn="tl">
                  <a:srgbClr val="000000">
                    <a:alpha val="43137"/>
                  </a:srgbClr>
                </a:outerShdw>
              </a:effectLst>
              <a:uLnTx/>
              <a:uFillTx/>
              <a:latin typeface="Century Gothic" panose="020B0502020202020204" pitchFamily="34" charset="0"/>
              <a:cs typeface="Arial" pitchFamily="34" charset="0"/>
            </a:endParaRPr>
          </a:p>
        </p:txBody>
      </p:sp>
      <p:sp>
        <p:nvSpPr>
          <p:cNvPr id="6" name="Content Placeholder 1"/>
          <p:cNvSpPr txBox="1">
            <a:spLocks/>
          </p:cNvSpPr>
          <p:nvPr/>
        </p:nvSpPr>
        <p:spPr>
          <a:xfrm>
            <a:off x="712922" y="2378990"/>
            <a:ext cx="10848814" cy="3913322"/>
          </a:xfrm>
          <a:prstGeom prst="rect">
            <a:avLst/>
          </a:prstGeom>
        </p:spPr>
        <p:txBody>
          <a:bodyPr vert="horz" lIns="91440" tIns="45720" rIns="91440" bIns="45720" rtlCol="0">
            <a:norm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buClr>
                <a:srgbClr val="31B6FD"/>
              </a:buClr>
              <a:buNone/>
            </a:pPr>
            <a:r>
              <a:rPr lang="nl-NL"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want Ek sal hulle ongeregtigheid vergewe en aan hulle sonde nie meer dink nie.</a:t>
            </a:r>
            <a:endParaRPr lang="en-ZA"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7" name="Picture 3"/>
          <p:cNvPicPr>
            <a:picLocks noChangeAspect="1" noChangeArrowheads="1"/>
          </p:cNvPicPr>
          <p:nvPr/>
        </p:nvPicPr>
        <p:blipFill>
          <a:blip r:embed="rId3">
            <a:clrChange>
              <a:clrFrom>
                <a:srgbClr val="FFFFFF"/>
              </a:clrFrom>
              <a:clrTo>
                <a:srgbClr val="FFFFFF">
                  <a:alpha val="0"/>
                </a:srgbClr>
              </a:clrTo>
            </a:clrChange>
            <a:extLst>
              <a:ext uri="{BEBA8EAE-BF5A-486C-A8C5-ECC9F3942E4B}">
                <a14:imgProps xmlns:a14="http://schemas.microsoft.com/office/drawing/2010/main">
                  <a14:imgLayer r:embed="rId4">
                    <a14:imgEffect>
                      <a14:artisticPhotocopy/>
                    </a14:imgEffect>
                  </a14:imgLayer>
                </a14:imgProps>
              </a:ext>
              <a:ext uri="{28A0092B-C50C-407E-A947-70E740481C1C}">
                <a14:useLocalDpi xmlns:a14="http://schemas.microsoft.com/office/drawing/2010/main" val="0"/>
              </a:ext>
            </a:extLst>
          </a:blip>
          <a:srcRect/>
          <a:stretch>
            <a:fillRect/>
          </a:stretch>
        </p:blipFill>
        <p:spPr bwMode="auto">
          <a:xfrm>
            <a:off x="822640" y="379515"/>
            <a:ext cx="1175363" cy="11703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80523086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37259" y="3383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da-DK" b="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HEBREËRS 8:6‭-‬12 AFR53</a:t>
            </a:r>
            <a:endParaRPr kumimoji="0" lang="da-DK" sz="4400" b="1" i="0" u="none" strike="noStrike" kern="1200" cap="none" spc="0" normalizeH="0" baseline="0" noProof="0" dirty="0">
              <a:ln>
                <a:noFill/>
              </a:ln>
              <a:solidFill>
                <a:schemeClr val="tx1"/>
              </a:solidFill>
              <a:effectLst>
                <a:outerShdw blurRad="38100" dist="38100" dir="2700000" algn="tl">
                  <a:srgbClr val="000000">
                    <a:alpha val="43137"/>
                  </a:srgbClr>
                </a:outerShdw>
              </a:effectLst>
              <a:uLnTx/>
              <a:uFillTx/>
              <a:latin typeface="Century Gothic" panose="020B0502020202020204" pitchFamily="34" charset="0"/>
              <a:cs typeface="Arial" pitchFamily="34" charset="0"/>
            </a:endParaRPr>
          </a:p>
        </p:txBody>
      </p:sp>
      <p:sp>
        <p:nvSpPr>
          <p:cNvPr id="6" name="Content Placeholder 1"/>
          <p:cNvSpPr txBox="1">
            <a:spLocks/>
          </p:cNvSpPr>
          <p:nvPr/>
        </p:nvSpPr>
        <p:spPr>
          <a:xfrm>
            <a:off x="712922" y="2378990"/>
            <a:ext cx="10848814" cy="3913322"/>
          </a:xfrm>
          <a:prstGeom prst="rect">
            <a:avLst/>
          </a:prstGeom>
        </p:spPr>
        <p:txBody>
          <a:bodyPr vert="horz" lIns="91440" tIns="45720" rIns="91440" bIns="45720" rtlCol="0">
            <a:normAutofit fontScale="92500" lnSpcReduction="10000"/>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buClr>
                <a:srgbClr val="31B6FD"/>
              </a:buClr>
              <a:buNone/>
            </a:pPr>
            <a:r>
              <a:rPr lang="nl-NL"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Maar nou het Hy 'n voortrefliker bediening verkry vir sover Hy ook Middelaar is van 'n beter verbond wat op beter beloftes wettelik gegrond is. Want as daardie eerste een onberispelik was, sou daar nie plek vir 'n tweede gesoek word nie. Want Hy berispe hulle en sê: Kyk, daar kom dae, spreek die Here, dat Ek met die huis van Israel en die huis van Juda 'n nuwe verbond tot stand sal bring,</a:t>
            </a:r>
            <a:endParaRPr lang="en-ZA"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7" name="Picture 3"/>
          <p:cNvPicPr>
            <a:picLocks noChangeAspect="1" noChangeArrowheads="1"/>
          </p:cNvPicPr>
          <p:nvPr/>
        </p:nvPicPr>
        <p:blipFill>
          <a:blip r:embed="rId3">
            <a:clrChange>
              <a:clrFrom>
                <a:srgbClr val="FFFFFF"/>
              </a:clrFrom>
              <a:clrTo>
                <a:srgbClr val="FFFFFF">
                  <a:alpha val="0"/>
                </a:srgbClr>
              </a:clrTo>
            </a:clrChange>
            <a:extLst>
              <a:ext uri="{BEBA8EAE-BF5A-486C-A8C5-ECC9F3942E4B}">
                <a14:imgProps xmlns:a14="http://schemas.microsoft.com/office/drawing/2010/main">
                  <a14:imgLayer r:embed="rId4">
                    <a14:imgEffect>
                      <a14:artisticPhotocopy/>
                    </a14:imgEffect>
                  </a14:imgLayer>
                </a14:imgProps>
              </a:ext>
              <a:ext uri="{28A0092B-C50C-407E-A947-70E740481C1C}">
                <a14:useLocalDpi xmlns:a14="http://schemas.microsoft.com/office/drawing/2010/main" val="0"/>
              </a:ext>
            </a:extLst>
          </a:blip>
          <a:srcRect/>
          <a:stretch>
            <a:fillRect/>
          </a:stretch>
        </p:blipFill>
        <p:spPr bwMode="auto">
          <a:xfrm>
            <a:off x="822640" y="379515"/>
            <a:ext cx="1175363" cy="11703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47117649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37259" y="3383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da-DK" b="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HEBREËRS 8:6‭-‬12 AFR53</a:t>
            </a:r>
            <a:endParaRPr kumimoji="0" lang="da-DK" sz="4400" b="1" i="0" u="none" strike="noStrike" kern="1200" cap="none" spc="0" normalizeH="0" baseline="0" noProof="0" dirty="0">
              <a:ln>
                <a:noFill/>
              </a:ln>
              <a:solidFill>
                <a:schemeClr val="tx1"/>
              </a:solidFill>
              <a:effectLst>
                <a:outerShdw blurRad="38100" dist="38100" dir="2700000" algn="tl">
                  <a:srgbClr val="000000">
                    <a:alpha val="43137"/>
                  </a:srgbClr>
                </a:outerShdw>
              </a:effectLst>
              <a:uLnTx/>
              <a:uFillTx/>
              <a:latin typeface="Century Gothic" panose="020B0502020202020204" pitchFamily="34" charset="0"/>
              <a:cs typeface="Arial" pitchFamily="34" charset="0"/>
            </a:endParaRPr>
          </a:p>
        </p:txBody>
      </p:sp>
      <p:sp>
        <p:nvSpPr>
          <p:cNvPr id="6" name="Content Placeholder 1"/>
          <p:cNvSpPr txBox="1">
            <a:spLocks/>
          </p:cNvSpPr>
          <p:nvPr/>
        </p:nvSpPr>
        <p:spPr>
          <a:xfrm>
            <a:off x="712922" y="2378990"/>
            <a:ext cx="10848814" cy="3913322"/>
          </a:xfrm>
          <a:prstGeom prst="rect">
            <a:avLst/>
          </a:prstGeom>
        </p:spPr>
        <p:txBody>
          <a:bodyPr vert="horz" lIns="91440" tIns="45720" rIns="91440" bIns="45720" rtlCol="0">
            <a:normAutofit fontScale="92500"/>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buClr>
                <a:srgbClr val="31B6FD"/>
              </a:buClr>
              <a:buNone/>
            </a:pPr>
            <a:r>
              <a:rPr lang="nl-NL"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nie volgens die verbond wat Ek met hulle vaders gemaak het op die dag toe Ek hulle aan die hand geneem het om hulle uit Egipteland uit te lei nie; want hulle het nie gebly by my verbond nie, en Ek het hulle veronagsaam, spreek die Here. Want dit is die verbond wat Ek ná dié dae sal sluit met die huis van Israel, spreek die Here:</a:t>
            </a:r>
            <a:endParaRPr lang="en-ZA"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7" name="Picture 3"/>
          <p:cNvPicPr>
            <a:picLocks noChangeAspect="1" noChangeArrowheads="1"/>
          </p:cNvPicPr>
          <p:nvPr/>
        </p:nvPicPr>
        <p:blipFill>
          <a:blip r:embed="rId3">
            <a:clrChange>
              <a:clrFrom>
                <a:srgbClr val="FFFFFF"/>
              </a:clrFrom>
              <a:clrTo>
                <a:srgbClr val="FFFFFF">
                  <a:alpha val="0"/>
                </a:srgbClr>
              </a:clrTo>
            </a:clrChange>
            <a:extLst>
              <a:ext uri="{BEBA8EAE-BF5A-486C-A8C5-ECC9F3942E4B}">
                <a14:imgProps xmlns:a14="http://schemas.microsoft.com/office/drawing/2010/main">
                  <a14:imgLayer r:embed="rId4">
                    <a14:imgEffect>
                      <a14:artisticPhotocopy/>
                    </a14:imgEffect>
                  </a14:imgLayer>
                </a14:imgProps>
              </a:ext>
              <a:ext uri="{28A0092B-C50C-407E-A947-70E740481C1C}">
                <a14:useLocalDpi xmlns:a14="http://schemas.microsoft.com/office/drawing/2010/main" val="0"/>
              </a:ext>
            </a:extLst>
          </a:blip>
          <a:srcRect/>
          <a:stretch>
            <a:fillRect/>
          </a:stretch>
        </p:blipFill>
        <p:spPr bwMode="auto">
          <a:xfrm>
            <a:off x="822640" y="379515"/>
            <a:ext cx="1175363" cy="11703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93740415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37259" y="3383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da-DK" b="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HEBREËRS 8:6‭-‬12 AFR53</a:t>
            </a:r>
            <a:endParaRPr kumimoji="0" lang="da-DK" sz="4400" b="1" i="0" u="none" strike="noStrike" kern="1200" cap="none" spc="0" normalizeH="0" baseline="0" noProof="0" dirty="0">
              <a:ln>
                <a:noFill/>
              </a:ln>
              <a:solidFill>
                <a:schemeClr val="tx1"/>
              </a:solidFill>
              <a:effectLst>
                <a:outerShdw blurRad="38100" dist="38100" dir="2700000" algn="tl">
                  <a:srgbClr val="000000">
                    <a:alpha val="43137"/>
                  </a:srgbClr>
                </a:outerShdw>
              </a:effectLst>
              <a:uLnTx/>
              <a:uFillTx/>
              <a:latin typeface="Century Gothic" panose="020B0502020202020204" pitchFamily="34" charset="0"/>
              <a:cs typeface="Arial" pitchFamily="34" charset="0"/>
            </a:endParaRPr>
          </a:p>
        </p:txBody>
      </p:sp>
      <p:sp>
        <p:nvSpPr>
          <p:cNvPr id="6" name="Content Placeholder 1"/>
          <p:cNvSpPr txBox="1">
            <a:spLocks/>
          </p:cNvSpPr>
          <p:nvPr/>
        </p:nvSpPr>
        <p:spPr>
          <a:xfrm>
            <a:off x="712922" y="2378990"/>
            <a:ext cx="10848814" cy="3913322"/>
          </a:xfrm>
          <a:prstGeom prst="rect">
            <a:avLst/>
          </a:prstGeom>
        </p:spPr>
        <p:txBody>
          <a:bodyPr vert="horz" lIns="91440" tIns="45720" rIns="91440" bIns="45720" rtlCol="0">
            <a:normAutofit fontScale="92500" lnSpcReduction="10000"/>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buClr>
                <a:srgbClr val="31B6FD"/>
              </a:buClr>
              <a:buNone/>
            </a:pPr>
            <a:r>
              <a:rPr lang="nl-NL"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Ek sal my wette in hulle verstand gee en dit op hulle hart skrywe; en Ek sal vir hulle 'n God wees, en hulle sal vir My 'n volk wees. En hulle sal nie meer elkeen sy naaste en elkeen sy broer leer en sê: Ken die Here nie; want almal sal My ken, klein en groot onder hulle. Want Ek sal barmhartig wees oor hulle ongeregtighede en aan hulle sondes en hulle oortredinge nooit meer dink nie.</a:t>
            </a:r>
            <a:endParaRPr lang="en-ZA"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7" name="Picture 3"/>
          <p:cNvPicPr>
            <a:picLocks noChangeAspect="1" noChangeArrowheads="1"/>
          </p:cNvPicPr>
          <p:nvPr/>
        </p:nvPicPr>
        <p:blipFill>
          <a:blip r:embed="rId3">
            <a:clrChange>
              <a:clrFrom>
                <a:srgbClr val="FFFFFF"/>
              </a:clrFrom>
              <a:clrTo>
                <a:srgbClr val="FFFFFF">
                  <a:alpha val="0"/>
                </a:srgbClr>
              </a:clrTo>
            </a:clrChange>
            <a:extLst>
              <a:ext uri="{BEBA8EAE-BF5A-486C-A8C5-ECC9F3942E4B}">
                <a14:imgProps xmlns:a14="http://schemas.microsoft.com/office/drawing/2010/main">
                  <a14:imgLayer r:embed="rId4">
                    <a14:imgEffect>
                      <a14:artisticPhotocopy/>
                    </a14:imgEffect>
                  </a14:imgLayer>
                </a14:imgProps>
              </a:ext>
              <a:ext uri="{28A0092B-C50C-407E-A947-70E740481C1C}">
                <a14:useLocalDpi xmlns:a14="http://schemas.microsoft.com/office/drawing/2010/main" val="0"/>
              </a:ext>
            </a:extLst>
          </a:blip>
          <a:srcRect/>
          <a:stretch>
            <a:fillRect/>
          </a:stretch>
        </p:blipFill>
        <p:spPr bwMode="auto">
          <a:xfrm>
            <a:off x="822640" y="379515"/>
            <a:ext cx="1175363" cy="11703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21792816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37259" y="3383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da-DK" b="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ESTER 2:5‭-‬7 AFR53</a:t>
            </a:r>
            <a:endParaRPr kumimoji="0" lang="da-DK" sz="4400" b="1" i="0" u="none" strike="noStrike" kern="1200" cap="none" spc="0" normalizeH="0" baseline="0" noProof="0" dirty="0">
              <a:ln>
                <a:noFill/>
              </a:ln>
              <a:solidFill>
                <a:schemeClr val="tx1"/>
              </a:solidFill>
              <a:effectLst>
                <a:outerShdw blurRad="38100" dist="38100" dir="2700000" algn="tl">
                  <a:srgbClr val="000000">
                    <a:alpha val="43137"/>
                  </a:srgbClr>
                </a:outerShdw>
              </a:effectLst>
              <a:uLnTx/>
              <a:uFillTx/>
              <a:latin typeface="Century Gothic" panose="020B0502020202020204" pitchFamily="34" charset="0"/>
              <a:cs typeface="Arial" pitchFamily="34" charset="0"/>
            </a:endParaRPr>
          </a:p>
        </p:txBody>
      </p:sp>
      <p:sp>
        <p:nvSpPr>
          <p:cNvPr id="6" name="Content Placeholder 1"/>
          <p:cNvSpPr txBox="1">
            <a:spLocks/>
          </p:cNvSpPr>
          <p:nvPr/>
        </p:nvSpPr>
        <p:spPr>
          <a:xfrm>
            <a:off x="712922" y="2378990"/>
            <a:ext cx="10848814" cy="3913322"/>
          </a:xfrm>
          <a:prstGeom prst="rect">
            <a:avLst/>
          </a:prstGeom>
        </p:spPr>
        <p:txBody>
          <a:bodyPr vert="horz" lIns="91440" tIns="45720" rIns="91440" bIns="45720" rtlCol="0">
            <a:normAutofit fontScale="92500"/>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buClr>
                <a:srgbClr val="31B6FD"/>
              </a:buClr>
              <a:buNone/>
            </a:pPr>
            <a:r>
              <a:rPr lang="nl-NL"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Daar was 'n Joodse man in die vesting Susan met die naam van Mórdegai, die seun van Jaïr, die seun van Símeï, die seun van Kis, 'n Benjaminiet, wat uit Jerusalem weggevoer was onder die ballinge wat in ballingskap moes gaan saam met Jegónja, die koning van Juda, wat Nebukadnésar, die koning van Babel, weggevoer het.</a:t>
            </a:r>
            <a:endParaRPr lang="en-ZA"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7" name="Picture 3"/>
          <p:cNvPicPr>
            <a:picLocks noChangeAspect="1" noChangeArrowheads="1"/>
          </p:cNvPicPr>
          <p:nvPr/>
        </p:nvPicPr>
        <p:blipFill>
          <a:blip r:embed="rId3">
            <a:clrChange>
              <a:clrFrom>
                <a:srgbClr val="FFFFFF"/>
              </a:clrFrom>
              <a:clrTo>
                <a:srgbClr val="FFFFFF">
                  <a:alpha val="0"/>
                </a:srgbClr>
              </a:clrTo>
            </a:clrChange>
            <a:extLst>
              <a:ext uri="{BEBA8EAE-BF5A-486C-A8C5-ECC9F3942E4B}">
                <a14:imgProps xmlns:a14="http://schemas.microsoft.com/office/drawing/2010/main">
                  <a14:imgLayer r:embed="rId4">
                    <a14:imgEffect>
                      <a14:artisticPhotocopy/>
                    </a14:imgEffect>
                  </a14:imgLayer>
                </a14:imgProps>
              </a:ext>
              <a:ext uri="{28A0092B-C50C-407E-A947-70E740481C1C}">
                <a14:useLocalDpi xmlns:a14="http://schemas.microsoft.com/office/drawing/2010/main" val="0"/>
              </a:ext>
            </a:extLst>
          </a:blip>
          <a:srcRect/>
          <a:stretch>
            <a:fillRect/>
          </a:stretch>
        </p:blipFill>
        <p:spPr bwMode="auto">
          <a:xfrm>
            <a:off x="822640" y="379515"/>
            <a:ext cx="1175363" cy="11703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93239296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37259" y="3383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da-DK" b="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ESTER 2:5‭-‬7 AFR53</a:t>
            </a:r>
            <a:endParaRPr kumimoji="0" lang="da-DK" sz="4400" b="1" i="0" u="none" strike="noStrike" kern="1200" cap="none" spc="0" normalizeH="0" baseline="0" noProof="0" dirty="0">
              <a:ln>
                <a:noFill/>
              </a:ln>
              <a:solidFill>
                <a:schemeClr val="tx1"/>
              </a:solidFill>
              <a:effectLst>
                <a:outerShdw blurRad="38100" dist="38100" dir="2700000" algn="tl">
                  <a:srgbClr val="000000">
                    <a:alpha val="43137"/>
                  </a:srgbClr>
                </a:outerShdw>
              </a:effectLst>
              <a:uLnTx/>
              <a:uFillTx/>
              <a:latin typeface="Century Gothic" panose="020B0502020202020204" pitchFamily="34" charset="0"/>
              <a:cs typeface="Arial" pitchFamily="34" charset="0"/>
            </a:endParaRPr>
          </a:p>
        </p:txBody>
      </p:sp>
      <p:sp>
        <p:nvSpPr>
          <p:cNvPr id="6" name="Content Placeholder 1"/>
          <p:cNvSpPr txBox="1">
            <a:spLocks/>
          </p:cNvSpPr>
          <p:nvPr/>
        </p:nvSpPr>
        <p:spPr>
          <a:xfrm>
            <a:off x="712922" y="2378990"/>
            <a:ext cx="10848814" cy="3913322"/>
          </a:xfrm>
          <a:prstGeom prst="rect">
            <a:avLst/>
          </a:prstGeom>
        </p:spPr>
        <p:txBody>
          <a:bodyPr vert="horz" lIns="91440" tIns="45720" rIns="91440" bIns="45720" rtlCol="0">
            <a:normAutofit lnSpcReduction="10000"/>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buClr>
                <a:srgbClr val="31B6FD"/>
              </a:buClr>
              <a:buNone/>
            </a:pPr>
            <a:r>
              <a:rPr lang="nl-NL"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En hy was die opvoeder van Hadássa, dit is Ester, die dogter van sy oom, want sy het geen vader of moeder gehad nie; en die jongmeisie was skoon van gestalte en mooi van aansien, en by die dood van haar vader en haar moeder het Mórdegai haar as sy dogter aangeneem.</a:t>
            </a:r>
            <a:endParaRPr lang="en-ZA"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7" name="Picture 3"/>
          <p:cNvPicPr>
            <a:picLocks noChangeAspect="1" noChangeArrowheads="1"/>
          </p:cNvPicPr>
          <p:nvPr/>
        </p:nvPicPr>
        <p:blipFill>
          <a:blip r:embed="rId3">
            <a:clrChange>
              <a:clrFrom>
                <a:srgbClr val="FFFFFF"/>
              </a:clrFrom>
              <a:clrTo>
                <a:srgbClr val="FFFFFF">
                  <a:alpha val="0"/>
                </a:srgbClr>
              </a:clrTo>
            </a:clrChange>
            <a:extLst>
              <a:ext uri="{BEBA8EAE-BF5A-486C-A8C5-ECC9F3942E4B}">
                <a14:imgProps xmlns:a14="http://schemas.microsoft.com/office/drawing/2010/main">
                  <a14:imgLayer r:embed="rId4">
                    <a14:imgEffect>
                      <a14:artisticPhotocopy/>
                    </a14:imgEffect>
                  </a14:imgLayer>
                </a14:imgProps>
              </a:ext>
              <a:ext uri="{28A0092B-C50C-407E-A947-70E740481C1C}">
                <a14:useLocalDpi xmlns:a14="http://schemas.microsoft.com/office/drawing/2010/main" val="0"/>
              </a:ext>
            </a:extLst>
          </a:blip>
          <a:srcRect/>
          <a:stretch>
            <a:fillRect/>
          </a:stretch>
        </p:blipFill>
        <p:spPr bwMode="auto">
          <a:xfrm>
            <a:off x="822640" y="379515"/>
            <a:ext cx="1175363" cy="11703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6319318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189</TotalTime>
  <Words>1995</Words>
  <Application>Microsoft Macintosh PowerPoint</Application>
  <PresentationFormat>Widescreen</PresentationFormat>
  <Paragraphs>59</Paragraphs>
  <Slides>30</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30</vt:i4>
      </vt:variant>
    </vt:vector>
  </HeadingPairs>
  <TitlesOfParts>
    <vt:vector size="36" baseType="lpstr">
      <vt:lpstr>Arial</vt:lpstr>
      <vt:lpstr>Calibri</vt:lpstr>
      <vt:lpstr>Calibri Light</vt:lpstr>
      <vt:lpstr>Century Gothic</vt:lpstr>
      <vt:lpstr>Symbol</vt:lpstr>
      <vt:lpstr>Office Theme</vt:lpstr>
      <vt:lpstr>HISTORY VERSUS DESTINY.</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Annemarie Steyn</dc:creator>
  <cp:lastModifiedBy>Microsoft Office User</cp:lastModifiedBy>
  <cp:revision>40</cp:revision>
  <dcterms:created xsi:type="dcterms:W3CDTF">2019-04-10T23:07:05Z</dcterms:created>
  <dcterms:modified xsi:type="dcterms:W3CDTF">2019-11-23T15:42:48Z</dcterms:modified>
</cp:coreProperties>
</file>