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sL4knBOVeFW3VGshlX9Cw==" hashData="o3R0/q8BwlLhfQVybee/649Qj6zxoiofbQFGNV8Su7SB/yzTYJsU+Un4eV0pDthRoJwwcbKk0zn9C7uVyb8wf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62" autoAdjust="0"/>
    <p:restoredTop sz="94694"/>
  </p:normalViewPr>
  <p:slideViewPr>
    <p:cSldViewPr snapToGrid="0" snapToObjects="1">
      <p:cViewPr varScale="1">
        <p:scale>
          <a:sx n="128" d="100"/>
          <a:sy n="128" d="100"/>
        </p:scale>
        <p:origin x="464"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23900" y="2173638"/>
            <a:ext cx="10744200" cy="1464912"/>
          </a:xfrm>
          <a:prstGeom prst="rect">
            <a:avLst/>
          </a:prstGeom>
        </p:spPr>
        <p:txBody>
          <a:bodyPr>
            <a:noAutofit/>
          </a:bodyPr>
          <a:lstStyle/>
          <a:p>
            <a:pPr lvl="0">
              <a:lnSpc>
                <a:spcPct val="100000"/>
              </a:lnSpc>
              <a:spcBef>
                <a:spcPts val="0"/>
              </a:spcBef>
              <a:defRPr/>
            </a:pPr>
            <a:r>
              <a:rPr lang="en-US"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Remember your Creator</a:t>
            </a:r>
            <a:endParaRPr kumimoji="0" lang="en-ZA"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10:1‭-‬9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die koningin van Skeba dan al die wysheid van Salomo sien en die huis wat hy gebou het, en die voedsel van sy tafel en hoe sy dienaars sit en sy bediendes staan, en hulle klere, en sy dranke en sy trap waarmee hy opklim in die huis van die Here , was daar in haar geen gees meer nie. Daarop sê sy aan die koning: Die woord was waarheid wat ek in my land gehoor het oor u en oor u wysheid;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457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10:1‭-‬9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ek het die woorde nie geglo nie, totdat ek gekom en my oë gesien het; en kyk, die helfte is my nie meegedeel nie. U oortref in wysheid en in welvaart die gerug wat ek gehoor het. Gelukkig is u manne, gelukkig hierdie dienaars van u wat gedurig voor u staan, wat u wysheid hoor. Geloofd sy die Here u God wat behae in u gehad het om u op die troon van Israel te laat sit! Omdat die Here Israel vir ewig liefhet, het Hy u as koning aangestel om reg en geregtigheid te doen.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263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11:1‭-‬10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koning Salomo het baie uitlandse vroue liefgehad; en wel behalwe die dogter van Farao, Moabitiese, Ammonitiese, Edomitiese, Sidoniese, Hetitiese — uit die nasies waarvan die Here aan die kinders van Israel gesê het: Julle mag nie met hulle meng nie, en hulle mag nie met julle meng nie; hulle sal voorwaar julle hart verlei agter hulle gode aan — Salomo het hulle met liefde aangehang.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2080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11:1‭-‬10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hy het sewehonderd vroue, vorstinne, gehad, en driehonderd byvroue, sodat sy vroue sy hart verlei het. En in die tyd van Salomo se ouderdom het sy vroue sy hart verlei agter ander gode aan, sodat sy hart nie volkome met die Here sy God was soos die hart van sy vader Dawid nie. En Salomo het agter Astárte, die godin van die Sidoniërs, en agter Milkom, die verfoeisel van die Ammoniete, aan geloop.</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8513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11:1‭-‬10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So het Salomo dan gedoen wat verkeerd was in die oë van die Here en nie volgehou om die Here te volg soos sy vader Dawid nie. Toe het Salomo 'n hoogte gebou op die berg wat oostelik van Jerusalem lê, vir Kamos, die verfoeisel van die Moabiete, en vir Molog, die verfoeisel van die kinders van Ammon. En so het hy gedoen vir al sy uitlandse vroue wat rook laat opgaan het en geoffer het aan hulle gode.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445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11:1‭-‬10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Daarom was die Here toornig op Salomo, omdat sy hart afgewyk het van die Here , die God van Israel, wat twee maal aan hom verskyn het, en hom bevel gegee het omtrent hierdie saak om nie agter ander gode aan te loop nie; maar hy het die bevel van die Here nie gehou nie.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5611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11:9‭-‬10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VERBLY jou, o jongeling, in jou jeug en laat jou hart jou vrolik maak in die dae van jou jonkheid; en wandel in die weë van jou hart en in die aanskouing van jou oë; maar weet dat God jou oor al hierdie dinge in die gerig sal bring. En weer verdriet uit jou hart, en hou die kwale weg van jou liggaam, want die jeug en die jonkheid is nietigheid.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8813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12:1‭-‬14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dink aan jou Skepper in die dae van jou jonkheid voordat die ongelukkige dae kom en die jare aanbreek waarvan jy sal sê: Ek het daar geen behae in nie — voordat die son en die lig en die maan en die sterre verduister word en die wolke terugkom ná die reën, dié dag wanneer die wagters van die huis sal bewe en die sterk manne krom word en die malers die werk staak, omdat hulle te min geword het,</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663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12:1‭-‬14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die wat deur die vensters kyk, verduister word, en die deure na die straat gesluit word, terwyl die geruis van die meul verswak; en hy opstaan as die voëltjies begin sing en al die tone van die lied dof sal word. Ook sal hy bang wees vir 'n hoogte, en verskriklike dinge sal op die pad wees!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7273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12:1‭-‬14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die amandelboom sal in bloei staan, en die sprinkaan sal homself met moeite voortsleep, en die kapperkruid nutteloos wees; want die mens gaan na sy ewige huis, en die rouklaers sal op die straat rondgaan. Voordat die silwerdraad verwyder word en die goue oliekruik stukkend val en die kruik by die fontein gebreek word en die wiel stukkend in die put val en die stof na die aarde terugkeer soos dit gewees het, en die gees na God terugkeer wat dit gegee het.</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884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3:3‭-‬15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Salomo het die Here liefgehad deur in die insettinge van sy vader Dawid te wandel; hy het net gedurig op die hoogtes geoffer en rook laat opgaan. En die koning het na Gíbeon gegaan om daar te offer, omdat dit die vernaamste hoogte was; duisend brandoffers het Salomo op daardie altaar geoffer. Toe verskyn die Here in Gíbeon in 'n nagtelike droom aan Salomo; en God het gesê: Begeer wat Ek jou moet gee.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95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12:1‭-‬14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Alles tevergeefs, sê die Prediker, dit is alles tevergeefs. EN behalwe dat die Prediker 'n wyse was, het hy die volk nog kennis geleer en het oorweeg en ondersoek; hy het baie spreuke opgestel. Die Prediker het gesoek om welgevallige woorde te vind en wat reg geskrywe is — woorde van waarheid. Die woorde van die wyse manne is soos prikkels; en soos spykers, diep ingeslaan, is die versamelde spreuke; hulle is deur die enige Herder gegee.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9142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PREDIKER 12:1‭-‬14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buitendien, my seun, wees gewaarsku; aan baie boeke maak kom geen einde nie, en baie studie is vermoeiing van die vlees. Die hoofsaak van alles wat gehoor is, is: Vrees God en hou sy gebooie; want dit geld vir alle mense. Want God sal elke werk bring in die gerig wat kom oor al die verborge dinge, goed of sleg.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3830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12:1‭-‬2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DAAROM dan, terwyl ons so 'n groot wolk van getuies rondom ons het, laat ons ook elke las aflê en die sonde wat ons so maklik omring, en met volharding die wedloop loop wat voor ons lê, die oog gevestig op Jesus, die Leidsman en Voleinder van die geloof, wat vir die vreugde wat Hom voorgehou is, die kruis verdra het, die skande verag het en aan die regterkant van die troon van God gaan sit het.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9557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3:3‭-‬15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Salomo sê: U het aan u kneg, my vader Dawid, 'n groot guns bewys, net soos hy voor u aangesig gewandel het in trou en in geregtigheid en in opregtheid van hart met U; en U het vir hom hierdie groot guns bewaar, dat U hom 'n seun gegee het wat op sy troon sit, soos dit vandag is. Nou dan, Here my God, U het u kneg koning gemaak in my vader Dawid se plek; maar ek is 'n jong seun; ek weet nie om uit of in te gaan nie.</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291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3:3‭-‬15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u kneg is midde onder u volk wat U verkies het, 'n groot volk wat nie getel of bereken kan word weens die menigte nie. Gee dus aan u kneg 'n opmerksame hart om reg te spreek oor u volk, om tussen goed en kwaad te onderskei, want wie sou hierdie talryke volk van U kan regeer? En dit was goed in die oë van die Here dat Salomo dit begeer het.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3431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3:3‭-‬15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God het vir hom gesê: Omdat jy hierdie versoek gedoen het en nie vir jou 'n lang lewe begeer het en nie vir jou rykdom begeer het en nie die lewe van jou vyande begeer het nie, maar vir jou verstand begeer het om regsake te verhoor, so doen Ek dan volgens jou woord: Kyk, Ek gee jou 'n wyse en verstandige hart, sodat een soos jy vóór jou nie gewees het en een soos jy ná jou nie sal opstaan nie.</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06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3:3‭-‬15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Ja, selfs wat jy nie begeer het nie, sal Ek jou gee, rykdom sowel as eer, sodat onder die konings niemand soos jy sal wees al jou dae nie. En as jy in my weë wandel, deur my insettinge en my gebooie te onderhou, soos jou vader Dawid gewandel het, dan sal Ek jou dae verleng. Toe word Salomo wakker, en — dit was 'n droom! Daarop het hy in Jerusalem gekom en voor die verbondsark van die Here gaan staan en brandoffers gebring en dankoffers berei en 'n maaltyd vir al sy dienaars aangerig.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5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4:29‭-‬34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God het aan Salomo wysheid gegee en 'n baie groot verstand en 'n ruimte van insig soos die sand wat aan die seestrand lê, sodat die wysheid van Salomo groter was as die wysheid van al die kinders van die Ooste en as al die wysheid van Egipte. Ja, hy was wyser as al die mense, as Etan, die Esrahiet, en Heman en Kalkol en Darda, die seuns van Mahol, sodat hy beroemd was onder al die nasies rondom.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1582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4:29‭-‬34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hy het drieduisend spreuke uitgespreek, en sy liedere was duisend-en-vyf. En hy het oor die bome gespreek, van die seder op die Líbanon tot die hisop wat teen die muur uitspruit; ook het hy gespreek oor die vee en oor die voëls en oor die kruipende diere en oor die visse. En van al die volke het hulle gekom om na die wysheid van Salomo te luister, van al die konings van die aarde wat van sy wysheid gehoor het.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8326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 KONINGS 10:1‭-‬9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die koningin van Skeba die gerug van Salomo hoor in verband met die Naam van die Here , het sy gekom om hom met raaisels op die proef te stel. En sy het na Jerusalem gekom met 'n baie groot trek, met kamele wat speserye en 'n menigte goud en edelgesteentes dra; en toe sy by Salomo inkom, het sy met hom gespreek oor alles wat in haar hart was. En Salomo het haar al haar woorde verklaar; geen woord was vir die koning te diepsinnig om haar dit te verklaar nie.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630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1980</Words>
  <Application>Microsoft Macintosh PowerPoint</Application>
  <PresentationFormat>Widescreen</PresentationFormat>
  <Paragraphs>43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Century Gothic</vt:lpstr>
      <vt:lpstr>Symbol</vt:lpstr>
      <vt:lpstr>Office Theme</vt:lpstr>
      <vt:lpstr>Remember your Creator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Annemarie Steyn</dc:creator>
  <cp:lastModifiedBy>Microsoft Office User</cp:lastModifiedBy>
  <cp:revision>30</cp:revision>
  <dcterms:created xsi:type="dcterms:W3CDTF">2019-04-10T23:07:05Z</dcterms:created>
  <dcterms:modified xsi:type="dcterms:W3CDTF">2019-11-23T15:44:52Z</dcterms:modified>
</cp:coreProperties>
</file>