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jM5UyX0DnkJWfOvjIAXQhw==" hashData="J91iAgmI8+87MXdTnn121624yAtguWftVGPQ7En17mPhAHs7l85veVjmQnapQodoK+qlXRSKxI34vJAkLcy6iw=="/>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4EC273-4FAE-4EE1-8AAA-0301C33B0E34}" type="datetimeFigureOut">
              <a:rPr lang="en-ZA" smtClean="0"/>
              <a:t>2019/11/30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4EC273-4FAE-4EE1-8AAA-0301C33B0E34}" type="datetimeFigureOut">
              <a:rPr lang="en-ZA" smtClean="0"/>
              <a:t>2019/11/30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4EC273-4FAE-4EE1-8AAA-0301C33B0E34}" type="datetimeFigureOut">
              <a:rPr lang="en-ZA" smtClean="0"/>
              <a:t>2019/11/30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4EC273-4FAE-4EE1-8AAA-0301C33B0E34}" type="datetimeFigureOut">
              <a:rPr lang="en-ZA" smtClean="0"/>
              <a:t>2019/11/30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4EC273-4FAE-4EE1-8AAA-0301C33B0E34}" type="datetimeFigureOut">
              <a:rPr lang="en-ZA" smtClean="0"/>
              <a:t>2019/11/30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4EC273-4FAE-4EE1-8AAA-0301C33B0E34}" type="datetimeFigureOut">
              <a:rPr lang="en-ZA" smtClean="0"/>
              <a:t>2019/11/30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4EC273-4FAE-4EE1-8AAA-0301C33B0E34}" type="datetimeFigureOut">
              <a:rPr lang="en-ZA" smtClean="0"/>
              <a:t>2019/11/30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4EC273-4FAE-4EE1-8AAA-0301C33B0E34}" type="datetimeFigureOut">
              <a:rPr lang="en-ZA" smtClean="0"/>
              <a:t>2019/11/30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EC273-4FAE-4EE1-8AAA-0301C33B0E34}" type="datetimeFigureOut">
              <a:rPr lang="en-ZA" smtClean="0"/>
              <a:t>2019/11/30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4EC273-4FAE-4EE1-8AAA-0301C33B0E34}" type="datetimeFigureOut">
              <a:rPr lang="en-ZA" smtClean="0"/>
              <a:t>2019/11/30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D05B678-FBCE-4FC7-9DAF-9A0152B7EEE8}" type="slidenum">
              <a:rPr lang="en-ZA" smtClean="0"/>
              <a:t>‹#›</a:t>
            </a:fld>
            <a:endParaRPr lang="en-ZA"/>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4EC273-4FAE-4EE1-8AAA-0301C33B0E34}" type="datetimeFigureOut">
              <a:rPr lang="en-ZA" smtClean="0"/>
              <a:t>2019/11/30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D05B678-FBCE-4FC7-9DAF-9A0152B7EEE8}" type="slidenum">
              <a:rPr lang="en-ZA" smtClean="0"/>
              <a:t>‹#›</a:t>
            </a:fld>
            <a:endParaRPr lang="en-ZA"/>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a:t>Click icon to add picture</a:t>
            </a:r>
          </a:p>
        </p:txBody>
      </p:sp>
    </p:spTree>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864EC273-4FAE-4EE1-8AAA-0301C33B0E34}" type="datetimeFigureOut">
              <a:rPr lang="en-ZA" smtClean="0"/>
              <a:t>2019/11/30</a:t>
            </a:fld>
            <a:endParaRPr lang="en-ZA"/>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AD05B678-FBCE-4FC7-9DAF-9A0152B7EEE8}" type="slidenum">
              <a:rPr lang="en-ZA" smtClean="0"/>
              <a:t>‹#›</a:t>
            </a:fld>
            <a:endParaRPr lang="en-ZA"/>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THE GOSPEL OF THE GRACE OF GOD.</a:t>
            </a:r>
            <a:br>
              <a:rPr lang="en-GB" dirty="0"/>
            </a:br>
            <a:endParaRPr lang="en-ZA" dirty="0"/>
          </a:p>
        </p:txBody>
      </p:sp>
    </p:spTree>
    <p:extLst>
      <p:ext uri="{BB962C8B-B14F-4D97-AF65-F5344CB8AC3E}">
        <p14:creationId xmlns:p14="http://schemas.microsoft.com/office/powerpoint/2010/main" val="3464760996"/>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a:t>Ps 103:8-11.</a:t>
            </a:r>
            <a:r>
              <a:rPr lang="en-GB" dirty="0"/>
              <a:t> </a:t>
            </a:r>
            <a:r>
              <a:rPr lang="en-GB" i="1" dirty="0"/>
              <a:t>‘</a:t>
            </a:r>
            <a:r>
              <a:rPr lang="en-GB" i="1" dirty="0" err="1"/>
              <a:t>Barmhartig</a:t>
            </a:r>
            <a:r>
              <a:rPr lang="en-GB" i="1" dirty="0"/>
              <a:t> en </a:t>
            </a:r>
            <a:r>
              <a:rPr lang="en-GB" i="1" dirty="0" err="1"/>
              <a:t>genadig</a:t>
            </a:r>
            <a:r>
              <a:rPr lang="en-GB" i="1" dirty="0"/>
              <a:t> is die Here, </a:t>
            </a:r>
            <a:r>
              <a:rPr lang="en-GB" i="1" dirty="0" err="1"/>
              <a:t>lankmoedig</a:t>
            </a:r>
            <a:r>
              <a:rPr lang="en-GB" i="1" dirty="0"/>
              <a:t> en </a:t>
            </a:r>
            <a:r>
              <a:rPr lang="en-GB" i="1" dirty="0" err="1"/>
              <a:t>groot</a:t>
            </a:r>
            <a:r>
              <a:rPr lang="en-GB" i="1" dirty="0"/>
              <a:t> van </a:t>
            </a:r>
            <a:r>
              <a:rPr lang="en-GB" i="1" dirty="0" err="1"/>
              <a:t>goedertierenheid</a:t>
            </a:r>
            <a:r>
              <a:rPr lang="en-GB" i="1" dirty="0"/>
              <a:t>. </a:t>
            </a:r>
            <a:r>
              <a:rPr lang="en-GB" i="1" dirty="0" err="1"/>
              <a:t>Hy</a:t>
            </a:r>
            <a:r>
              <a:rPr lang="en-GB" i="1" dirty="0"/>
              <a:t> </a:t>
            </a:r>
            <a:r>
              <a:rPr lang="en-GB" i="1" dirty="0" err="1"/>
              <a:t>handel</a:t>
            </a:r>
            <a:r>
              <a:rPr lang="en-GB" i="1" dirty="0"/>
              <a:t> met </a:t>
            </a:r>
            <a:r>
              <a:rPr lang="en-GB" i="1" dirty="0" err="1"/>
              <a:t>ons</a:t>
            </a:r>
            <a:r>
              <a:rPr lang="en-GB" i="1" dirty="0"/>
              <a:t> </a:t>
            </a:r>
            <a:r>
              <a:rPr lang="en-GB" i="1" dirty="0" err="1"/>
              <a:t>nie</a:t>
            </a:r>
            <a:r>
              <a:rPr lang="en-GB" i="1" dirty="0"/>
              <a:t> </a:t>
            </a:r>
            <a:r>
              <a:rPr lang="en-GB" i="1" dirty="0" err="1"/>
              <a:t>na</a:t>
            </a:r>
            <a:r>
              <a:rPr lang="en-GB" i="1" dirty="0"/>
              <a:t> </a:t>
            </a:r>
            <a:r>
              <a:rPr lang="en-GB" i="1" dirty="0" err="1"/>
              <a:t>ons</a:t>
            </a:r>
            <a:r>
              <a:rPr lang="en-GB" i="1" dirty="0"/>
              <a:t> </a:t>
            </a:r>
            <a:r>
              <a:rPr lang="en-GB" i="1" dirty="0" err="1"/>
              <a:t>sondes</a:t>
            </a:r>
            <a:r>
              <a:rPr lang="en-GB" i="1" dirty="0"/>
              <a:t> en </a:t>
            </a:r>
            <a:r>
              <a:rPr lang="en-GB" i="1" dirty="0" err="1"/>
              <a:t>vergeld</a:t>
            </a:r>
            <a:r>
              <a:rPr lang="en-GB" i="1" dirty="0"/>
              <a:t> </a:t>
            </a:r>
            <a:r>
              <a:rPr lang="en-GB" i="1" dirty="0" err="1"/>
              <a:t>ons</a:t>
            </a:r>
            <a:r>
              <a:rPr lang="en-GB" i="1" dirty="0"/>
              <a:t> </a:t>
            </a:r>
            <a:r>
              <a:rPr lang="en-GB" i="1" dirty="0" err="1"/>
              <a:t>nie</a:t>
            </a:r>
            <a:r>
              <a:rPr lang="en-GB" i="1" dirty="0"/>
              <a:t> </a:t>
            </a:r>
            <a:r>
              <a:rPr lang="en-GB" i="1" dirty="0" err="1"/>
              <a:t>na</a:t>
            </a:r>
            <a:r>
              <a:rPr lang="en-GB" i="1" dirty="0"/>
              <a:t> </a:t>
            </a:r>
            <a:r>
              <a:rPr lang="en-GB" i="1" dirty="0" err="1"/>
              <a:t>ons</a:t>
            </a:r>
            <a:r>
              <a:rPr lang="en-GB" i="1" dirty="0"/>
              <a:t> </a:t>
            </a:r>
            <a:r>
              <a:rPr lang="en-GB" i="1" dirty="0" err="1"/>
              <a:t>ongeregtighede</a:t>
            </a:r>
            <a:r>
              <a:rPr lang="en-GB" i="1" dirty="0"/>
              <a:t> </a:t>
            </a:r>
            <a:r>
              <a:rPr lang="en-GB" i="1" dirty="0" err="1"/>
              <a:t>nie</a:t>
            </a:r>
            <a:r>
              <a:rPr lang="en-GB" i="1" dirty="0"/>
              <a:t>. Want so </a:t>
            </a:r>
            <a:r>
              <a:rPr lang="en-GB" i="1" dirty="0" err="1"/>
              <a:t>hoog</a:t>
            </a:r>
            <a:r>
              <a:rPr lang="en-GB" i="1" dirty="0"/>
              <a:t> as die </a:t>
            </a:r>
            <a:r>
              <a:rPr lang="en-GB" i="1" dirty="0" err="1"/>
              <a:t>hemel</a:t>
            </a:r>
            <a:r>
              <a:rPr lang="en-GB" i="1" dirty="0"/>
              <a:t> is </a:t>
            </a:r>
            <a:r>
              <a:rPr lang="en-GB" i="1" dirty="0" err="1"/>
              <a:t>bo</a:t>
            </a:r>
            <a:r>
              <a:rPr lang="en-GB" i="1" dirty="0"/>
              <a:t> die </a:t>
            </a:r>
            <a:r>
              <a:rPr lang="en-GB" i="1" dirty="0" err="1"/>
              <a:t>aarde</a:t>
            </a:r>
            <a:r>
              <a:rPr lang="en-GB" i="1" dirty="0"/>
              <a:t>, so </a:t>
            </a:r>
            <a:r>
              <a:rPr lang="en-GB" i="1" dirty="0" err="1"/>
              <a:t>geweldig</a:t>
            </a:r>
            <a:r>
              <a:rPr lang="en-GB" i="1" dirty="0"/>
              <a:t> is </a:t>
            </a:r>
            <a:r>
              <a:rPr lang="en-GB" i="1" dirty="0" err="1"/>
              <a:t>sy</a:t>
            </a:r>
            <a:r>
              <a:rPr lang="en-GB" i="1" dirty="0"/>
              <a:t> </a:t>
            </a:r>
            <a:r>
              <a:rPr lang="en-GB" i="1" dirty="0" err="1"/>
              <a:t>goedentierenheid</a:t>
            </a:r>
            <a:r>
              <a:rPr lang="en-GB" i="1" dirty="0"/>
              <a:t> </a:t>
            </a:r>
            <a:r>
              <a:rPr lang="en-GB" i="1" dirty="0" err="1"/>
              <a:t>oor</a:t>
            </a:r>
            <a:r>
              <a:rPr lang="en-GB" i="1" dirty="0"/>
              <a:t> die </a:t>
            </a:r>
            <a:r>
              <a:rPr lang="en-GB" i="1" dirty="0" err="1"/>
              <a:t>wat</a:t>
            </a:r>
            <a:r>
              <a:rPr lang="en-GB" i="1" dirty="0"/>
              <a:t> </a:t>
            </a:r>
            <a:r>
              <a:rPr lang="en-GB" i="1" dirty="0" err="1"/>
              <a:t>Hom</a:t>
            </a:r>
            <a:r>
              <a:rPr lang="en-GB" i="1" dirty="0"/>
              <a:t> </a:t>
            </a:r>
            <a:r>
              <a:rPr lang="en-GB" i="1" dirty="0" err="1"/>
              <a:t>vrees</a:t>
            </a:r>
            <a:r>
              <a:rPr lang="en-GB" i="1" dirty="0"/>
              <a:t>.’</a:t>
            </a:r>
            <a:endParaRPr lang="en-GB" dirty="0"/>
          </a:p>
        </p:txBody>
      </p:sp>
    </p:spTree>
    <p:extLst>
      <p:ext uri="{BB962C8B-B14F-4D97-AF65-F5344CB8AC3E}">
        <p14:creationId xmlns:p14="http://schemas.microsoft.com/office/powerpoint/2010/main" val="3293752679"/>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err="1"/>
              <a:t>Hd</a:t>
            </a:r>
            <a:r>
              <a:rPr lang="en-GB" b="1" dirty="0"/>
              <a:t> 4:33</a:t>
            </a:r>
            <a:r>
              <a:rPr lang="en-GB" dirty="0"/>
              <a:t>. </a:t>
            </a:r>
            <a:r>
              <a:rPr lang="en-GB" i="1" dirty="0"/>
              <a:t>‘En met </a:t>
            </a:r>
            <a:r>
              <a:rPr lang="en-GB" i="1" dirty="0" err="1"/>
              <a:t>groot</a:t>
            </a:r>
            <a:r>
              <a:rPr lang="en-GB" i="1" dirty="0"/>
              <a:t> </a:t>
            </a:r>
            <a:r>
              <a:rPr lang="en-GB" i="1" dirty="0" err="1"/>
              <a:t>krag</a:t>
            </a:r>
            <a:r>
              <a:rPr lang="en-GB" i="1" dirty="0"/>
              <a:t> het die </a:t>
            </a:r>
            <a:r>
              <a:rPr lang="en-GB" i="1" dirty="0" err="1"/>
              <a:t>apostels</a:t>
            </a:r>
            <a:r>
              <a:rPr lang="en-GB" i="1" dirty="0"/>
              <a:t> </a:t>
            </a:r>
            <a:r>
              <a:rPr lang="en-GB" i="1" dirty="0" err="1"/>
              <a:t>getuienis</a:t>
            </a:r>
            <a:r>
              <a:rPr lang="en-GB" i="1" dirty="0"/>
              <a:t> </a:t>
            </a:r>
            <a:r>
              <a:rPr lang="en-GB" i="1" dirty="0" err="1"/>
              <a:t>gegee</a:t>
            </a:r>
            <a:r>
              <a:rPr lang="en-GB" i="1" dirty="0"/>
              <a:t> van die </a:t>
            </a:r>
            <a:r>
              <a:rPr lang="en-GB" i="1" dirty="0" err="1"/>
              <a:t>opstanding</a:t>
            </a:r>
            <a:r>
              <a:rPr lang="en-GB" i="1" dirty="0"/>
              <a:t> van die Here Jesus, en </a:t>
            </a:r>
            <a:r>
              <a:rPr lang="en-GB" i="1" dirty="0" err="1"/>
              <a:t>groot</a:t>
            </a:r>
            <a:r>
              <a:rPr lang="en-GB" i="1" dirty="0"/>
              <a:t> </a:t>
            </a:r>
            <a:r>
              <a:rPr lang="en-GB" i="1" dirty="0" err="1"/>
              <a:t>genade</a:t>
            </a:r>
            <a:r>
              <a:rPr lang="en-GB" i="1" dirty="0"/>
              <a:t> was </a:t>
            </a:r>
            <a:r>
              <a:rPr lang="en-GB" i="1" dirty="0" err="1"/>
              <a:t>oor</a:t>
            </a:r>
            <a:r>
              <a:rPr lang="en-GB" i="1" dirty="0"/>
              <a:t> </a:t>
            </a:r>
            <a:r>
              <a:rPr lang="en-GB" i="1" dirty="0" err="1"/>
              <a:t>hulle</a:t>
            </a:r>
            <a:r>
              <a:rPr lang="en-GB" i="1" dirty="0"/>
              <a:t> </a:t>
            </a:r>
            <a:r>
              <a:rPr lang="en-GB" i="1" dirty="0" err="1"/>
              <a:t>almal</a:t>
            </a:r>
            <a:r>
              <a:rPr lang="en-GB" i="1" dirty="0"/>
              <a:t>.’</a:t>
            </a:r>
            <a:endParaRPr lang="en-GB" dirty="0"/>
          </a:p>
        </p:txBody>
      </p:sp>
    </p:spTree>
    <p:extLst>
      <p:ext uri="{BB962C8B-B14F-4D97-AF65-F5344CB8AC3E}">
        <p14:creationId xmlns:p14="http://schemas.microsoft.com/office/powerpoint/2010/main" val="2022729895"/>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err="1"/>
              <a:t>Hd</a:t>
            </a:r>
            <a:r>
              <a:rPr lang="en-GB" b="1" dirty="0"/>
              <a:t> 11:23</a:t>
            </a:r>
            <a:r>
              <a:rPr lang="en-GB" dirty="0"/>
              <a:t> ‘</a:t>
            </a:r>
            <a:r>
              <a:rPr lang="en-GB" i="1" dirty="0"/>
              <a:t>Toe </a:t>
            </a:r>
            <a:r>
              <a:rPr lang="en-GB" i="1" dirty="0" err="1"/>
              <a:t>hy</a:t>
            </a:r>
            <a:r>
              <a:rPr lang="en-GB" dirty="0"/>
              <a:t> </a:t>
            </a:r>
            <a:r>
              <a:rPr lang="en-GB" i="1" dirty="0" err="1"/>
              <a:t>daar</a:t>
            </a:r>
            <a:r>
              <a:rPr lang="en-GB" i="1" dirty="0"/>
              <a:t> </a:t>
            </a:r>
            <a:r>
              <a:rPr lang="en-GB" i="1" dirty="0" err="1"/>
              <a:t>kom</a:t>
            </a:r>
            <a:r>
              <a:rPr lang="en-GB" i="1" dirty="0"/>
              <a:t> en die </a:t>
            </a:r>
            <a:r>
              <a:rPr lang="en-GB" i="1" dirty="0" err="1"/>
              <a:t>genade</a:t>
            </a:r>
            <a:r>
              <a:rPr lang="en-GB" i="1" dirty="0"/>
              <a:t> van God </a:t>
            </a:r>
            <a:r>
              <a:rPr lang="en-GB" i="1" dirty="0" err="1"/>
              <a:t>sien</a:t>
            </a:r>
            <a:r>
              <a:rPr lang="en-GB" i="1" dirty="0"/>
              <a:t>, was </a:t>
            </a:r>
            <a:r>
              <a:rPr lang="en-GB" i="1" dirty="0" err="1"/>
              <a:t>hy</a:t>
            </a:r>
            <a:r>
              <a:rPr lang="en-GB" i="1" dirty="0"/>
              <a:t> </a:t>
            </a:r>
            <a:r>
              <a:rPr lang="en-GB" i="1" dirty="0" err="1"/>
              <a:t>bly</a:t>
            </a:r>
            <a:r>
              <a:rPr lang="en-GB" i="1" dirty="0"/>
              <a:t> en het </a:t>
            </a:r>
            <a:r>
              <a:rPr lang="en-GB" i="1" dirty="0" err="1"/>
              <a:t>almal</a:t>
            </a:r>
            <a:r>
              <a:rPr lang="en-GB" i="1" dirty="0"/>
              <a:t> </a:t>
            </a:r>
            <a:r>
              <a:rPr lang="en-GB" i="1" dirty="0" err="1"/>
              <a:t>vermaan</a:t>
            </a:r>
            <a:r>
              <a:rPr lang="en-GB" i="1" dirty="0"/>
              <a:t> </a:t>
            </a:r>
            <a:r>
              <a:rPr lang="en-GB" i="1" dirty="0" err="1"/>
              <a:t>om</a:t>
            </a:r>
            <a:r>
              <a:rPr lang="en-GB" i="1" dirty="0"/>
              <a:t> met </a:t>
            </a:r>
            <a:r>
              <a:rPr lang="en-GB" i="1" dirty="0" err="1"/>
              <a:t>hartlike</a:t>
            </a:r>
            <a:r>
              <a:rPr lang="en-GB" i="1" dirty="0"/>
              <a:t> </a:t>
            </a:r>
            <a:r>
              <a:rPr lang="en-GB" i="1" dirty="0" err="1"/>
              <a:t>voorneme</a:t>
            </a:r>
            <a:r>
              <a:rPr lang="en-GB" i="1" dirty="0"/>
              <a:t> </a:t>
            </a:r>
            <a:r>
              <a:rPr lang="en-GB" i="1" dirty="0" err="1"/>
              <a:t>aan</a:t>
            </a:r>
            <a:r>
              <a:rPr lang="en-GB" i="1" dirty="0"/>
              <a:t> die Here </a:t>
            </a:r>
            <a:r>
              <a:rPr lang="en-GB" i="1" dirty="0" err="1"/>
              <a:t>getrou</a:t>
            </a:r>
            <a:r>
              <a:rPr lang="en-GB" i="1" dirty="0"/>
              <a:t> </a:t>
            </a:r>
            <a:r>
              <a:rPr lang="en-GB" i="1" dirty="0" err="1"/>
              <a:t>te</a:t>
            </a:r>
            <a:r>
              <a:rPr lang="en-GB" i="1" dirty="0"/>
              <a:t> </a:t>
            </a:r>
            <a:r>
              <a:rPr lang="en-GB" i="1" dirty="0" err="1"/>
              <a:t>bly</a:t>
            </a:r>
            <a:r>
              <a:rPr lang="en-GB" i="1" dirty="0"/>
              <a:t>;…’</a:t>
            </a:r>
            <a:endParaRPr lang="en-GB" dirty="0"/>
          </a:p>
        </p:txBody>
      </p:sp>
    </p:spTree>
    <p:extLst>
      <p:ext uri="{BB962C8B-B14F-4D97-AF65-F5344CB8AC3E}">
        <p14:creationId xmlns:p14="http://schemas.microsoft.com/office/powerpoint/2010/main" val="481703203"/>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err="1"/>
              <a:t>Hd</a:t>
            </a:r>
            <a:r>
              <a:rPr lang="en-GB" b="1" dirty="0"/>
              <a:t> 20:32</a:t>
            </a:r>
            <a:r>
              <a:rPr lang="en-GB" dirty="0"/>
              <a:t>. </a:t>
            </a:r>
            <a:r>
              <a:rPr lang="en-GB" i="1" dirty="0"/>
              <a:t>‘En </a:t>
            </a:r>
            <a:r>
              <a:rPr lang="en-GB" i="1" dirty="0" err="1"/>
              <a:t>nou</a:t>
            </a:r>
            <a:r>
              <a:rPr lang="en-GB" i="1" dirty="0"/>
              <a:t>, </a:t>
            </a:r>
            <a:r>
              <a:rPr lang="en-GB" i="1" dirty="0" err="1"/>
              <a:t>broers</a:t>
            </a:r>
            <a:r>
              <a:rPr lang="en-GB" i="1" dirty="0"/>
              <a:t>, </a:t>
            </a:r>
            <a:r>
              <a:rPr lang="en-GB" i="1" dirty="0" err="1"/>
              <a:t>dra</a:t>
            </a:r>
            <a:r>
              <a:rPr lang="en-GB" i="1" dirty="0"/>
              <a:t> </a:t>
            </a:r>
            <a:r>
              <a:rPr lang="en-GB" i="1" dirty="0" err="1"/>
              <a:t>ek</a:t>
            </a:r>
            <a:r>
              <a:rPr lang="en-GB" i="1" dirty="0"/>
              <a:t> </a:t>
            </a:r>
            <a:r>
              <a:rPr lang="en-GB" i="1" dirty="0" err="1"/>
              <a:t>julle</a:t>
            </a:r>
            <a:r>
              <a:rPr lang="en-GB" i="1" dirty="0"/>
              <a:t> op </a:t>
            </a:r>
            <a:r>
              <a:rPr lang="en-GB" i="1" dirty="0" err="1"/>
              <a:t>aan</a:t>
            </a:r>
            <a:r>
              <a:rPr lang="en-GB" i="1" dirty="0"/>
              <a:t> God en </a:t>
            </a:r>
            <a:r>
              <a:rPr lang="en-GB" i="1" dirty="0" err="1"/>
              <a:t>aan</a:t>
            </a:r>
            <a:r>
              <a:rPr lang="en-GB" i="1" dirty="0"/>
              <a:t> die </a:t>
            </a:r>
            <a:r>
              <a:rPr lang="en-GB" i="1" dirty="0" err="1"/>
              <a:t>woord</a:t>
            </a:r>
            <a:r>
              <a:rPr lang="en-GB" i="1" dirty="0"/>
              <a:t> van </a:t>
            </a:r>
            <a:r>
              <a:rPr lang="en-GB" i="1" dirty="0" err="1"/>
              <a:t>sy</a:t>
            </a:r>
            <a:r>
              <a:rPr lang="en-GB" i="1" dirty="0"/>
              <a:t> </a:t>
            </a:r>
            <a:r>
              <a:rPr lang="en-GB" i="1" dirty="0" err="1"/>
              <a:t>genade</a:t>
            </a:r>
            <a:r>
              <a:rPr lang="en-GB" i="1" dirty="0"/>
              <a:t>, </a:t>
            </a:r>
            <a:r>
              <a:rPr lang="en-GB" i="1" dirty="0" err="1"/>
              <a:t>wat</a:t>
            </a:r>
            <a:r>
              <a:rPr lang="en-GB" i="1" dirty="0"/>
              <a:t> </a:t>
            </a:r>
            <a:r>
              <a:rPr lang="en-GB" i="1" dirty="0" err="1"/>
              <a:t>magtig</a:t>
            </a:r>
            <a:r>
              <a:rPr lang="en-GB" i="1" dirty="0"/>
              <a:t> is </a:t>
            </a:r>
            <a:r>
              <a:rPr lang="en-GB" i="1" dirty="0" err="1"/>
              <a:t>om</a:t>
            </a:r>
            <a:r>
              <a:rPr lang="en-GB" i="1" dirty="0"/>
              <a:t> </a:t>
            </a:r>
            <a:r>
              <a:rPr lang="en-GB" i="1" dirty="0" err="1"/>
              <a:t>julle</a:t>
            </a:r>
            <a:r>
              <a:rPr lang="en-GB" i="1" dirty="0"/>
              <a:t> op </a:t>
            </a:r>
            <a:r>
              <a:rPr lang="en-GB" i="1" dirty="0" err="1"/>
              <a:t>te</a:t>
            </a:r>
            <a:r>
              <a:rPr lang="en-GB" i="1" dirty="0"/>
              <a:t> </a:t>
            </a:r>
            <a:r>
              <a:rPr lang="en-GB" i="1" dirty="0" err="1"/>
              <a:t>bou</a:t>
            </a:r>
            <a:r>
              <a:rPr lang="en-GB" i="1" dirty="0"/>
              <a:t> en </a:t>
            </a:r>
            <a:r>
              <a:rPr lang="en-GB" i="1" dirty="0" err="1"/>
              <a:t>julle</a:t>
            </a:r>
            <a:r>
              <a:rPr lang="en-GB" i="1" dirty="0"/>
              <a:t> ‘n </a:t>
            </a:r>
            <a:r>
              <a:rPr lang="en-GB" i="1" dirty="0" err="1"/>
              <a:t>erfdeel</a:t>
            </a:r>
            <a:r>
              <a:rPr lang="en-GB" i="1" dirty="0"/>
              <a:t> </a:t>
            </a:r>
            <a:r>
              <a:rPr lang="en-GB" i="1" dirty="0" err="1"/>
              <a:t>te</a:t>
            </a:r>
            <a:r>
              <a:rPr lang="en-GB" i="1" dirty="0"/>
              <a:t> gee </a:t>
            </a:r>
            <a:r>
              <a:rPr lang="en-GB" i="1" dirty="0" err="1"/>
              <a:t>onder</a:t>
            </a:r>
            <a:r>
              <a:rPr lang="en-GB" i="1" dirty="0"/>
              <a:t> al die </a:t>
            </a:r>
            <a:r>
              <a:rPr lang="en-GB" i="1" dirty="0" err="1"/>
              <a:t>geheiligdes</a:t>
            </a:r>
            <a:r>
              <a:rPr lang="en-GB" i="1" dirty="0"/>
              <a:t>.’</a:t>
            </a:r>
            <a:endParaRPr lang="en-GB" dirty="0"/>
          </a:p>
        </p:txBody>
      </p:sp>
    </p:spTree>
    <p:extLst>
      <p:ext uri="{BB962C8B-B14F-4D97-AF65-F5344CB8AC3E}">
        <p14:creationId xmlns:p14="http://schemas.microsoft.com/office/powerpoint/2010/main" val="1950922892"/>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a:t>1 </a:t>
            </a:r>
            <a:r>
              <a:rPr lang="en-GB" b="1" dirty="0" err="1"/>
              <a:t>Kor</a:t>
            </a:r>
            <a:r>
              <a:rPr lang="en-GB" b="1" dirty="0"/>
              <a:t> 15:10</a:t>
            </a:r>
            <a:r>
              <a:rPr lang="en-GB" dirty="0"/>
              <a:t>. </a:t>
            </a:r>
            <a:r>
              <a:rPr lang="en-GB" i="1" dirty="0"/>
              <a:t>‘Maar </a:t>
            </a:r>
            <a:r>
              <a:rPr lang="en-GB" i="1" dirty="0" err="1"/>
              <a:t>deur</a:t>
            </a:r>
            <a:r>
              <a:rPr lang="en-GB" i="1" dirty="0"/>
              <a:t> die </a:t>
            </a:r>
            <a:r>
              <a:rPr lang="en-GB" i="1" dirty="0" err="1"/>
              <a:t>genade</a:t>
            </a:r>
            <a:r>
              <a:rPr lang="en-GB" i="1" dirty="0"/>
              <a:t> van God is </a:t>
            </a:r>
            <a:r>
              <a:rPr lang="en-GB" i="1" dirty="0" err="1"/>
              <a:t>ek</a:t>
            </a:r>
            <a:r>
              <a:rPr lang="en-GB" i="1" dirty="0"/>
              <a:t> </a:t>
            </a:r>
            <a:r>
              <a:rPr lang="en-GB" i="1" dirty="0" err="1"/>
              <a:t>wat</a:t>
            </a:r>
            <a:r>
              <a:rPr lang="en-GB" i="1" dirty="0"/>
              <a:t> </a:t>
            </a:r>
            <a:r>
              <a:rPr lang="en-GB" i="1" dirty="0" err="1"/>
              <a:t>ek</a:t>
            </a:r>
            <a:r>
              <a:rPr lang="en-GB" i="1" dirty="0"/>
              <a:t> is, en </a:t>
            </a:r>
            <a:r>
              <a:rPr lang="en-GB" i="1" dirty="0" err="1"/>
              <a:t>sy</a:t>
            </a:r>
            <a:r>
              <a:rPr lang="en-GB" i="1" dirty="0"/>
              <a:t> </a:t>
            </a:r>
            <a:r>
              <a:rPr lang="en-GB" i="1" dirty="0" err="1"/>
              <a:t>genade</a:t>
            </a:r>
            <a:r>
              <a:rPr lang="en-GB" i="1" dirty="0"/>
              <a:t> </a:t>
            </a:r>
            <a:r>
              <a:rPr lang="en-GB" i="1" dirty="0" err="1"/>
              <a:t>aan</a:t>
            </a:r>
            <a:r>
              <a:rPr lang="en-GB" i="1" dirty="0"/>
              <a:t> my was </a:t>
            </a:r>
            <a:r>
              <a:rPr lang="en-GB" i="1" dirty="0" err="1"/>
              <a:t>nie</a:t>
            </a:r>
            <a:r>
              <a:rPr lang="en-GB" i="1" dirty="0"/>
              <a:t> </a:t>
            </a:r>
            <a:r>
              <a:rPr lang="en-GB" i="1" dirty="0" err="1"/>
              <a:t>tevergeefs</a:t>
            </a:r>
            <a:r>
              <a:rPr lang="en-GB" i="1" dirty="0"/>
              <a:t> </a:t>
            </a:r>
            <a:r>
              <a:rPr lang="en-GB" i="1" dirty="0" err="1"/>
              <a:t>nie</a:t>
            </a:r>
            <a:r>
              <a:rPr lang="en-GB" i="1" dirty="0"/>
              <a:t>; maar </a:t>
            </a:r>
            <a:r>
              <a:rPr lang="en-GB" i="1" dirty="0" err="1"/>
              <a:t>ek</a:t>
            </a:r>
            <a:r>
              <a:rPr lang="en-GB" i="1" dirty="0"/>
              <a:t> het </a:t>
            </a:r>
            <a:r>
              <a:rPr lang="en-GB" i="1" dirty="0" err="1"/>
              <a:t>oorvloediger</a:t>
            </a:r>
            <a:r>
              <a:rPr lang="en-GB" i="1" dirty="0"/>
              <a:t> </a:t>
            </a:r>
            <a:r>
              <a:rPr lang="en-GB" i="1" dirty="0" err="1"/>
              <a:t>gearbei</a:t>
            </a:r>
            <a:r>
              <a:rPr lang="en-GB" i="1" dirty="0"/>
              <a:t> as </a:t>
            </a:r>
            <a:r>
              <a:rPr lang="en-GB" i="1" dirty="0" err="1"/>
              <a:t>hulle</a:t>
            </a:r>
            <a:r>
              <a:rPr lang="en-GB" i="1" dirty="0"/>
              <a:t> </a:t>
            </a:r>
            <a:r>
              <a:rPr lang="en-GB" i="1" dirty="0" err="1"/>
              <a:t>almal</a:t>
            </a:r>
            <a:r>
              <a:rPr lang="en-GB" i="1" dirty="0"/>
              <a:t>; </a:t>
            </a:r>
            <a:r>
              <a:rPr lang="en-GB" i="1" dirty="0" err="1"/>
              <a:t>nogtans</a:t>
            </a:r>
            <a:r>
              <a:rPr lang="en-GB" i="1" dirty="0"/>
              <a:t> </a:t>
            </a:r>
            <a:r>
              <a:rPr lang="en-GB" i="1" dirty="0" err="1"/>
              <a:t>nie</a:t>
            </a:r>
            <a:r>
              <a:rPr lang="en-GB" i="1" dirty="0"/>
              <a:t> </a:t>
            </a:r>
            <a:r>
              <a:rPr lang="en-GB" i="1" dirty="0" err="1"/>
              <a:t>ek</a:t>
            </a:r>
            <a:r>
              <a:rPr lang="en-GB" i="1" dirty="0"/>
              <a:t> </a:t>
            </a:r>
            <a:r>
              <a:rPr lang="en-GB" i="1" dirty="0" err="1"/>
              <a:t>nie</a:t>
            </a:r>
            <a:r>
              <a:rPr lang="en-GB" i="1" dirty="0"/>
              <a:t>, maar die </a:t>
            </a:r>
            <a:r>
              <a:rPr lang="en-GB" i="1" dirty="0" err="1"/>
              <a:t>genade</a:t>
            </a:r>
            <a:r>
              <a:rPr lang="en-GB" i="1" dirty="0"/>
              <a:t> van God </a:t>
            </a:r>
            <a:r>
              <a:rPr lang="en-GB" i="1" dirty="0" err="1"/>
              <a:t>wat</a:t>
            </a:r>
            <a:r>
              <a:rPr lang="en-GB" i="1" dirty="0"/>
              <a:t> met my is.’</a:t>
            </a:r>
            <a:endParaRPr lang="en-GB" dirty="0"/>
          </a:p>
        </p:txBody>
      </p:sp>
    </p:spTree>
    <p:extLst>
      <p:ext uri="{BB962C8B-B14F-4D97-AF65-F5344CB8AC3E}">
        <p14:creationId xmlns:p14="http://schemas.microsoft.com/office/powerpoint/2010/main" val="3931518332"/>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err="1"/>
              <a:t>Efe</a:t>
            </a:r>
            <a:r>
              <a:rPr lang="en-GB" b="1" dirty="0"/>
              <a:t> 4:29</a:t>
            </a:r>
            <a:r>
              <a:rPr lang="en-GB" dirty="0"/>
              <a:t>. ‘</a:t>
            </a:r>
            <a:r>
              <a:rPr lang="en-GB" i="1" dirty="0" err="1"/>
              <a:t>Laat</a:t>
            </a:r>
            <a:r>
              <a:rPr lang="en-GB" i="1" dirty="0"/>
              <a:t> </a:t>
            </a:r>
            <a:r>
              <a:rPr lang="en-GB" i="1" dirty="0" err="1"/>
              <a:t>daar</a:t>
            </a:r>
            <a:r>
              <a:rPr lang="en-GB" i="1" dirty="0"/>
              <a:t> </a:t>
            </a:r>
            <a:r>
              <a:rPr lang="en-GB" i="1" dirty="0" err="1"/>
              <a:t>geen</a:t>
            </a:r>
            <a:r>
              <a:rPr lang="en-GB" i="1" dirty="0"/>
              <a:t> </a:t>
            </a:r>
            <a:r>
              <a:rPr lang="en-GB" i="1" dirty="0" err="1"/>
              <a:t>vuil</a:t>
            </a:r>
            <a:r>
              <a:rPr lang="en-GB" i="1" dirty="0"/>
              <a:t> </a:t>
            </a:r>
            <a:r>
              <a:rPr lang="en-GB" i="1" dirty="0" err="1"/>
              <a:t>woord</a:t>
            </a:r>
            <a:r>
              <a:rPr lang="en-GB" i="1" dirty="0"/>
              <a:t> </a:t>
            </a:r>
            <a:r>
              <a:rPr lang="en-GB" i="1" dirty="0" err="1"/>
              <a:t>uit</a:t>
            </a:r>
            <a:r>
              <a:rPr lang="en-GB" i="1" dirty="0"/>
              <a:t> </a:t>
            </a:r>
            <a:r>
              <a:rPr lang="en-GB" i="1" dirty="0" err="1"/>
              <a:t>julle</a:t>
            </a:r>
            <a:r>
              <a:rPr lang="en-GB" i="1" dirty="0"/>
              <a:t> </a:t>
            </a:r>
            <a:r>
              <a:rPr lang="en-GB" i="1" dirty="0" err="1"/>
              <a:t>mond</a:t>
            </a:r>
            <a:r>
              <a:rPr lang="en-GB" i="1" dirty="0"/>
              <a:t> </a:t>
            </a:r>
            <a:r>
              <a:rPr lang="en-GB" i="1" dirty="0" err="1"/>
              <a:t>uitgaan</a:t>
            </a:r>
            <a:r>
              <a:rPr lang="en-GB" i="1" dirty="0"/>
              <a:t> </a:t>
            </a:r>
            <a:r>
              <a:rPr lang="en-GB" i="1" dirty="0" err="1"/>
              <a:t>nie</a:t>
            </a:r>
            <a:r>
              <a:rPr lang="en-GB" i="1" dirty="0"/>
              <a:t>, maar net ‘n </a:t>
            </a:r>
            <a:r>
              <a:rPr lang="en-GB" i="1" dirty="0" err="1"/>
              <a:t>woord</a:t>
            </a:r>
            <a:r>
              <a:rPr lang="en-GB" i="1" dirty="0"/>
              <a:t> </a:t>
            </a:r>
            <a:r>
              <a:rPr lang="en-GB" i="1" dirty="0" err="1"/>
              <a:t>wat</a:t>
            </a:r>
            <a:r>
              <a:rPr lang="en-GB" i="1" dirty="0"/>
              <a:t> </a:t>
            </a:r>
            <a:r>
              <a:rPr lang="en-GB" i="1" dirty="0" err="1"/>
              <a:t>goed</a:t>
            </a:r>
            <a:r>
              <a:rPr lang="en-GB" i="1" dirty="0"/>
              <a:t> is </a:t>
            </a:r>
            <a:r>
              <a:rPr lang="en-GB" i="1" dirty="0" err="1"/>
              <a:t>vir</a:t>
            </a:r>
            <a:r>
              <a:rPr lang="en-GB" i="1" dirty="0"/>
              <a:t> die </a:t>
            </a:r>
            <a:r>
              <a:rPr lang="en-GB" i="1" dirty="0" err="1"/>
              <a:t>nodige</a:t>
            </a:r>
            <a:r>
              <a:rPr lang="en-GB" i="1" dirty="0"/>
              <a:t> </a:t>
            </a:r>
            <a:r>
              <a:rPr lang="en-GB" i="1" dirty="0" err="1"/>
              <a:t>stigting</a:t>
            </a:r>
            <a:r>
              <a:rPr lang="en-GB" i="1" dirty="0"/>
              <a:t>, </a:t>
            </a:r>
            <a:r>
              <a:rPr lang="en-GB" i="1" dirty="0" err="1"/>
              <a:t>sodat</a:t>
            </a:r>
            <a:r>
              <a:rPr lang="en-GB" i="1" dirty="0"/>
              <a:t> </a:t>
            </a:r>
            <a:r>
              <a:rPr lang="en-GB" i="1" dirty="0" err="1"/>
              <a:t>dit</a:t>
            </a:r>
            <a:r>
              <a:rPr lang="en-GB" i="1" dirty="0"/>
              <a:t> </a:t>
            </a:r>
            <a:r>
              <a:rPr lang="en-GB" i="1" dirty="0" err="1"/>
              <a:t>genade</a:t>
            </a:r>
            <a:r>
              <a:rPr lang="en-GB" i="1" dirty="0"/>
              <a:t> </a:t>
            </a:r>
            <a:r>
              <a:rPr lang="en-GB" i="1" dirty="0" err="1"/>
              <a:t>kan</a:t>
            </a:r>
            <a:r>
              <a:rPr lang="en-GB" i="1" dirty="0"/>
              <a:t> gee </a:t>
            </a:r>
            <a:r>
              <a:rPr lang="en-GB" i="1" dirty="0" err="1"/>
              <a:t>aan</a:t>
            </a:r>
            <a:r>
              <a:rPr lang="en-GB" i="1" dirty="0"/>
              <a:t> die </a:t>
            </a:r>
            <a:r>
              <a:rPr lang="en-GB" i="1" dirty="0" err="1"/>
              <a:t>wat</a:t>
            </a:r>
            <a:r>
              <a:rPr lang="en-GB" i="1" dirty="0"/>
              <a:t> </a:t>
            </a:r>
            <a:r>
              <a:rPr lang="en-GB" i="1" dirty="0" err="1"/>
              <a:t>dit</a:t>
            </a:r>
            <a:r>
              <a:rPr lang="en-GB" i="1" dirty="0"/>
              <a:t> </a:t>
            </a:r>
            <a:r>
              <a:rPr lang="en-GB" i="1" dirty="0" err="1"/>
              <a:t>hoor</a:t>
            </a:r>
            <a:r>
              <a:rPr lang="en-GB" i="1" dirty="0"/>
              <a:t>.</a:t>
            </a:r>
            <a:r>
              <a:rPr lang="en-GB" dirty="0"/>
              <a:t>’</a:t>
            </a:r>
          </a:p>
        </p:txBody>
      </p:sp>
    </p:spTree>
    <p:extLst>
      <p:ext uri="{BB962C8B-B14F-4D97-AF65-F5344CB8AC3E}">
        <p14:creationId xmlns:p14="http://schemas.microsoft.com/office/powerpoint/2010/main" val="4031955290"/>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i="1" dirty="0"/>
              <a:t>Robert Hughes relates the true story of a convict sentenced to life imprisonment on a maximum security island off the coast of Australia. One day, with no provocation he turned on a fellow prisoner, overpowered him and killed him on the spot. Authorities shipped the murderer back to mainland to stand trial, whereupon he gave a straightforward, passionless account of the crime. He showed no sign of remorse and denied having held any grudge against the victim. ‘Why, then?’ asked the bewildered judge. ‘What was your motive?’ </a:t>
            </a:r>
            <a:endParaRPr lang="en-GB" dirty="0"/>
          </a:p>
        </p:txBody>
      </p:sp>
    </p:spTree>
    <p:extLst>
      <p:ext uri="{BB962C8B-B14F-4D97-AF65-F5344CB8AC3E}">
        <p14:creationId xmlns:p14="http://schemas.microsoft.com/office/powerpoint/2010/main" val="2844121311"/>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i="1" dirty="0"/>
              <a:t>The prisoner replied that he was sick of life on the island, a notorious brutal place, and saw no reason to keep on living. ‘Yes, yes, I understand all that,’ said the judge. ‘I can see why you might drown yourself in the ocean. But murder? Why murder?’ Well, I reasoned like this, said the prisoner. I’m a Catholic. If I commit suicide I believe I’ll go straight to hell. But if I murder I can come back here to Sydney and confess to a priest before my execution. That way, God will forgive me.’</a:t>
            </a:r>
            <a:endParaRPr lang="en-GB" dirty="0"/>
          </a:p>
        </p:txBody>
      </p:sp>
    </p:spTree>
    <p:extLst>
      <p:ext uri="{BB962C8B-B14F-4D97-AF65-F5344CB8AC3E}">
        <p14:creationId xmlns:p14="http://schemas.microsoft.com/office/powerpoint/2010/main" val="3390485989"/>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a:t>Tit 2:11-13.</a:t>
            </a:r>
            <a:r>
              <a:rPr lang="en-GB" dirty="0"/>
              <a:t> </a:t>
            </a:r>
            <a:r>
              <a:rPr lang="en-GB" i="1" dirty="0"/>
              <a:t>‘</a:t>
            </a:r>
            <a:r>
              <a:rPr lang="en-US" i="1" dirty="0"/>
              <a:t>Want die </a:t>
            </a:r>
            <a:r>
              <a:rPr lang="en-US" i="1" dirty="0" err="1"/>
              <a:t>reddende</a:t>
            </a:r>
            <a:r>
              <a:rPr lang="en-US" i="1" dirty="0"/>
              <a:t> </a:t>
            </a:r>
            <a:r>
              <a:rPr lang="en-US" i="1" dirty="0" err="1"/>
              <a:t>genade</a:t>
            </a:r>
            <a:r>
              <a:rPr lang="en-US" i="1" dirty="0"/>
              <a:t> van God het </a:t>
            </a:r>
            <a:r>
              <a:rPr lang="en-US" i="1" dirty="0" err="1"/>
              <a:t>aan</a:t>
            </a:r>
            <a:r>
              <a:rPr lang="en-US" i="1" dirty="0"/>
              <a:t> </a:t>
            </a:r>
            <a:r>
              <a:rPr lang="en-US" i="1" dirty="0" err="1"/>
              <a:t>alle</a:t>
            </a:r>
            <a:r>
              <a:rPr lang="en-US" i="1" dirty="0"/>
              <a:t> </a:t>
            </a:r>
            <a:r>
              <a:rPr lang="en-US" i="1" dirty="0" err="1"/>
              <a:t>mense</a:t>
            </a:r>
            <a:r>
              <a:rPr lang="en-US" i="1" dirty="0"/>
              <a:t> </a:t>
            </a:r>
            <a:r>
              <a:rPr lang="en-US" i="1" dirty="0" err="1"/>
              <a:t>verskyn</a:t>
            </a:r>
            <a:r>
              <a:rPr lang="en-US" i="1" dirty="0"/>
              <a:t> en leer </a:t>
            </a:r>
            <a:r>
              <a:rPr lang="en-US" i="1" dirty="0" err="1"/>
              <a:t>ons</a:t>
            </a:r>
            <a:r>
              <a:rPr lang="en-US" i="1" dirty="0"/>
              <a:t> </a:t>
            </a:r>
            <a:r>
              <a:rPr lang="en-US" i="1" dirty="0" err="1"/>
              <a:t>om</a:t>
            </a:r>
            <a:r>
              <a:rPr lang="en-US" i="1" dirty="0"/>
              <a:t> die </a:t>
            </a:r>
            <a:r>
              <a:rPr lang="en-US" i="1" dirty="0" err="1"/>
              <a:t>goddeloosheid</a:t>
            </a:r>
            <a:r>
              <a:rPr lang="en-US" i="1" dirty="0"/>
              <a:t> en </a:t>
            </a:r>
            <a:r>
              <a:rPr lang="en-US" i="1" dirty="0" err="1"/>
              <a:t>wêreldse</a:t>
            </a:r>
            <a:r>
              <a:rPr lang="en-US" i="1" dirty="0"/>
              <a:t> </a:t>
            </a:r>
            <a:r>
              <a:rPr lang="en-US" i="1" dirty="0" err="1"/>
              <a:t>begeerlikhede</a:t>
            </a:r>
            <a:r>
              <a:rPr lang="en-US" i="1" dirty="0"/>
              <a:t> </a:t>
            </a:r>
            <a:r>
              <a:rPr lang="en-US" i="1" dirty="0" err="1"/>
              <a:t>te</a:t>
            </a:r>
            <a:r>
              <a:rPr lang="en-US" i="1" dirty="0"/>
              <a:t> </a:t>
            </a:r>
            <a:r>
              <a:rPr lang="en-US" i="1" dirty="0" err="1"/>
              <a:t>verloën</a:t>
            </a:r>
            <a:r>
              <a:rPr lang="en-US" i="1" dirty="0"/>
              <a:t>, </a:t>
            </a:r>
            <a:r>
              <a:rPr lang="en-US" i="1" dirty="0" err="1"/>
              <a:t>ingetoë</a:t>
            </a:r>
            <a:r>
              <a:rPr lang="en-US" i="1" dirty="0"/>
              <a:t> en </a:t>
            </a:r>
            <a:r>
              <a:rPr lang="en-US" i="1" dirty="0" err="1"/>
              <a:t>regverdig</a:t>
            </a:r>
            <a:r>
              <a:rPr lang="en-US" i="1" dirty="0"/>
              <a:t> en vroom in die </a:t>
            </a:r>
            <a:r>
              <a:rPr lang="en-US" i="1" dirty="0" err="1"/>
              <a:t>teenwoordige</a:t>
            </a:r>
            <a:r>
              <a:rPr lang="en-US" i="1" dirty="0"/>
              <a:t> </a:t>
            </a:r>
            <a:r>
              <a:rPr lang="en-US" i="1" dirty="0" err="1"/>
              <a:t>wêreld</a:t>
            </a:r>
            <a:r>
              <a:rPr lang="en-US" i="1" dirty="0"/>
              <a:t> </a:t>
            </a:r>
            <a:r>
              <a:rPr lang="en-US" i="1" dirty="0" err="1"/>
              <a:t>te</a:t>
            </a:r>
            <a:r>
              <a:rPr lang="en-US" i="1" dirty="0"/>
              <a:t> </a:t>
            </a:r>
            <a:r>
              <a:rPr lang="en-US" i="1" dirty="0" err="1"/>
              <a:t>lewe</a:t>
            </a:r>
            <a:r>
              <a:rPr lang="en-US" i="1" dirty="0"/>
              <a:t>, </a:t>
            </a:r>
            <a:r>
              <a:rPr lang="en-US" i="1" dirty="0" err="1"/>
              <a:t>terwyl</a:t>
            </a:r>
            <a:r>
              <a:rPr lang="en-US" i="1" dirty="0"/>
              <a:t> </a:t>
            </a:r>
            <a:r>
              <a:rPr lang="en-US" i="1" dirty="0" err="1"/>
              <a:t>ons</a:t>
            </a:r>
            <a:r>
              <a:rPr lang="en-US" i="1" dirty="0"/>
              <a:t> die </a:t>
            </a:r>
            <a:r>
              <a:rPr lang="en-US" i="1" dirty="0" err="1"/>
              <a:t>salige</a:t>
            </a:r>
            <a:r>
              <a:rPr lang="en-US" i="1" dirty="0"/>
              <a:t> hoop en die </a:t>
            </a:r>
            <a:r>
              <a:rPr lang="en-US" i="1" dirty="0" err="1"/>
              <a:t>verskyning</a:t>
            </a:r>
            <a:r>
              <a:rPr lang="en-US" i="1" dirty="0"/>
              <a:t> van die </a:t>
            </a:r>
            <a:r>
              <a:rPr lang="en-US" i="1" dirty="0" err="1"/>
              <a:t>heerlikheid</a:t>
            </a:r>
            <a:r>
              <a:rPr lang="en-US" i="1" dirty="0"/>
              <a:t> </a:t>
            </a:r>
            <a:r>
              <a:rPr lang="en-US" i="1" dirty="0" err="1"/>
              <a:t>verwag</a:t>
            </a:r>
            <a:r>
              <a:rPr lang="en-US" i="1" dirty="0"/>
              <a:t> van die </a:t>
            </a:r>
            <a:r>
              <a:rPr lang="en-US" i="1" dirty="0" err="1"/>
              <a:t>grote</a:t>
            </a:r>
            <a:r>
              <a:rPr lang="en-US" i="1" dirty="0"/>
              <a:t> God en </a:t>
            </a:r>
            <a:r>
              <a:rPr lang="en-US" i="1" dirty="0" err="1"/>
              <a:t>ons</a:t>
            </a:r>
            <a:r>
              <a:rPr lang="en-US" i="1" dirty="0"/>
              <a:t> </a:t>
            </a:r>
            <a:r>
              <a:rPr lang="en-US" i="1" dirty="0" err="1"/>
              <a:t>Verlosser</a:t>
            </a:r>
            <a:r>
              <a:rPr lang="en-US" i="1" dirty="0"/>
              <a:t>, Jesus </a:t>
            </a:r>
            <a:r>
              <a:rPr lang="en-US" i="1" dirty="0" err="1"/>
              <a:t>Christus</a:t>
            </a:r>
            <a:r>
              <a:rPr lang="en-US" i="1" dirty="0"/>
              <a:t>.’</a:t>
            </a:r>
            <a:endParaRPr lang="en-GB" dirty="0"/>
          </a:p>
        </p:txBody>
      </p:sp>
    </p:spTree>
    <p:extLst>
      <p:ext uri="{BB962C8B-B14F-4D97-AF65-F5344CB8AC3E}">
        <p14:creationId xmlns:p14="http://schemas.microsoft.com/office/powerpoint/2010/main" val="3541065459"/>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err="1"/>
              <a:t>Hd</a:t>
            </a:r>
            <a:r>
              <a:rPr lang="en-GB" b="1" dirty="0"/>
              <a:t> 20:22-24.</a:t>
            </a:r>
            <a:r>
              <a:rPr lang="en-GB" dirty="0"/>
              <a:t> ‘</a:t>
            </a:r>
            <a:r>
              <a:rPr lang="en-GB" i="1" dirty="0"/>
              <a:t>En </a:t>
            </a:r>
            <a:r>
              <a:rPr lang="en-GB" i="1" dirty="0" err="1"/>
              <a:t>kyk</a:t>
            </a:r>
            <a:r>
              <a:rPr lang="en-GB" i="1" dirty="0"/>
              <a:t>, </a:t>
            </a:r>
            <a:r>
              <a:rPr lang="en-GB" i="1" dirty="0" err="1"/>
              <a:t>ek</a:t>
            </a:r>
            <a:r>
              <a:rPr lang="en-GB" i="1" dirty="0"/>
              <a:t> </a:t>
            </a:r>
            <a:r>
              <a:rPr lang="en-GB" i="1" dirty="0" err="1"/>
              <a:t>gaan</a:t>
            </a:r>
            <a:r>
              <a:rPr lang="en-GB" i="1" dirty="0"/>
              <a:t> </a:t>
            </a:r>
            <a:r>
              <a:rPr lang="en-GB" i="1" dirty="0" err="1"/>
              <a:t>nou</a:t>
            </a:r>
            <a:r>
              <a:rPr lang="en-GB" i="1" dirty="0"/>
              <a:t> </a:t>
            </a:r>
            <a:r>
              <a:rPr lang="en-GB" i="1" dirty="0" err="1"/>
              <a:t>gebind</a:t>
            </a:r>
            <a:r>
              <a:rPr lang="en-GB" i="1" dirty="0"/>
              <a:t> </a:t>
            </a:r>
            <a:r>
              <a:rPr lang="en-GB" i="1" dirty="0" err="1"/>
              <a:t>deur</a:t>
            </a:r>
            <a:r>
              <a:rPr lang="en-GB" i="1" dirty="0"/>
              <a:t> die Gees </a:t>
            </a:r>
            <a:r>
              <a:rPr lang="en-GB" i="1" dirty="0" err="1"/>
              <a:t>na</a:t>
            </a:r>
            <a:r>
              <a:rPr lang="en-GB" i="1" dirty="0"/>
              <a:t> Jerusalem; en </a:t>
            </a:r>
            <a:r>
              <a:rPr lang="en-GB" i="1" dirty="0" err="1"/>
              <a:t>watter</a:t>
            </a:r>
            <a:r>
              <a:rPr lang="en-GB" i="1" dirty="0"/>
              <a:t> dinge my </a:t>
            </a:r>
            <a:r>
              <a:rPr lang="en-GB" i="1" dirty="0" err="1"/>
              <a:t>daar</a:t>
            </a:r>
            <a:r>
              <a:rPr lang="en-GB" i="1" dirty="0"/>
              <a:t> </a:t>
            </a:r>
            <a:r>
              <a:rPr lang="en-GB" i="1" dirty="0" err="1"/>
              <a:t>sal</a:t>
            </a:r>
            <a:r>
              <a:rPr lang="en-GB" i="1" dirty="0"/>
              <a:t> </a:t>
            </a:r>
            <a:r>
              <a:rPr lang="en-GB" i="1" dirty="0" err="1"/>
              <a:t>oorkom</a:t>
            </a:r>
            <a:r>
              <a:rPr lang="en-GB" i="1" dirty="0"/>
              <a:t>, </a:t>
            </a:r>
            <a:r>
              <a:rPr lang="en-GB" i="1" dirty="0" err="1"/>
              <a:t>weet</a:t>
            </a:r>
            <a:r>
              <a:rPr lang="en-GB" i="1" dirty="0"/>
              <a:t> </a:t>
            </a:r>
            <a:r>
              <a:rPr lang="en-GB" i="1" dirty="0" err="1"/>
              <a:t>ek</a:t>
            </a:r>
            <a:r>
              <a:rPr lang="en-GB" i="1" dirty="0"/>
              <a:t> </a:t>
            </a:r>
            <a:r>
              <a:rPr lang="en-GB" i="1" dirty="0" err="1"/>
              <a:t>nie</a:t>
            </a:r>
            <a:r>
              <a:rPr lang="en-GB" i="1" dirty="0"/>
              <a:t>, </a:t>
            </a:r>
            <a:r>
              <a:rPr lang="en-GB" i="1" dirty="0" err="1"/>
              <a:t>behalwe</a:t>
            </a:r>
            <a:r>
              <a:rPr lang="en-GB" i="1" dirty="0"/>
              <a:t> </a:t>
            </a:r>
            <a:r>
              <a:rPr lang="en-GB" i="1" dirty="0" err="1"/>
              <a:t>dat</a:t>
            </a:r>
            <a:r>
              <a:rPr lang="en-GB" i="1" dirty="0"/>
              <a:t> die </a:t>
            </a:r>
            <a:r>
              <a:rPr lang="en-GB" i="1" dirty="0" err="1"/>
              <a:t>Heilige</a:t>
            </a:r>
            <a:r>
              <a:rPr lang="en-GB" i="1" dirty="0"/>
              <a:t> Gees in </a:t>
            </a:r>
            <a:r>
              <a:rPr lang="en-GB" i="1" dirty="0" err="1"/>
              <a:t>elke</a:t>
            </a:r>
            <a:r>
              <a:rPr lang="en-GB" i="1" dirty="0"/>
              <a:t> </a:t>
            </a:r>
            <a:r>
              <a:rPr lang="en-GB" i="1" dirty="0" err="1"/>
              <a:t>stad</a:t>
            </a:r>
            <a:r>
              <a:rPr lang="en-GB" i="1" dirty="0"/>
              <a:t> </a:t>
            </a:r>
            <a:r>
              <a:rPr lang="en-GB" i="1" dirty="0" err="1"/>
              <a:t>kragtig</a:t>
            </a:r>
            <a:r>
              <a:rPr lang="en-GB" i="1" dirty="0"/>
              <a:t> </a:t>
            </a:r>
            <a:r>
              <a:rPr lang="en-GB" i="1" dirty="0" err="1"/>
              <a:t>getuig</a:t>
            </a:r>
            <a:r>
              <a:rPr lang="en-GB" i="1" dirty="0"/>
              <a:t> en </a:t>
            </a:r>
            <a:r>
              <a:rPr lang="en-GB" i="1" dirty="0" err="1"/>
              <a:t>sê</a:t>
            </a:r>
            <a:r>
              <a:rPr lang="en-GB" i="1" dirty="0"/>
              <a:t> </a:t>
            </a:r>
            <a:r>
              <a:rPr lang="en-GB" i="1" dirty="0" err="1"/>
              <a:t>dat</a:t>
            </a:r>
            <a:r>
              <a:rPr lang="en-GB" i="1" dirty="0"/>
              <a:t> </a:t>
            </a:r>
            <a:r>
              <a:rPr lang="en-GB" i="1" dirty="0" err="1"/>
              <a:t>boeie</a:t>
            </a:r>
            <a:r>
              <a:rPr lang="en-GB" i="1" dirty="0"/>
              <a:t> en </a:t>
            </a:r>
            <a:r>
              <a:rPr lang="en-GB" i="1" dirty="0" err="1"/>
              <a:t>verdrukkinge</a:t>
            </a:r>
            <a:r>
              <a:rPr lang="en-GB" i="1" dirty="0"/>
              <a:t> my wag.</a:t>
            </a:r>
            <a:endParaRPr lang="en-GB" dirty="0"/>
          </a:p>
        </p:txBody>
      </p:sp>
    </p:spTree>
    <p:extLst>
      <p:ext uri="{BB962C8B-B14F-4D97-AF65-F5344CB8AC3E}">
        <p14:creationId xmlns:p14="http://schemas.microsoft.com/office/powerpoint/2010/main" val="4287697669"/>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i="1" dirty="0"/>
              <a:t>Maar </a:t>
            </a:r>
            <a:r>
              <a:rPr lang="en-GB" i="1" dirty="0" err="1"/>
              <a:t>ek</a:t>
            </a:r>
            <a:r>
              <a:rPr lang="en-GB" i="1" dirty="0"/>
              <a:t> </a:t>
            </a:r>
            <a:r>
              <a:rPr lang="en-GB" i="1" dirty="0" err="1"/>
              <a:t>bekommer</a:t>
            </a:r>
            <a:r>
              <a:rPr lang="en-GB" i="1" dirty="0"/>
              <a:t> my glad </a:t>
            </a:r>
            <a:r>
              <a:rPr lang="en-GB" i="1" dirty="0" err="1"/>
              <a:t>nie</a:t>
            </a:r>
            <a:r>
              <a:rPr lang="en-GB" i="1" dirty="0"/>
              <a:t> en </a:t>
            </a:r>
            <a:r>
              <a:rPr lang="en-GB" i="1" dirty="0" err="1"/>
              <a:t>ek</a:t>
            </a:r>
            <a:r>
              <a:rPr lang="en-GB" i="1" dirty="0"/>
              <a:t> </a:t>
            </a:r>
            <a:r>
              <a:rPr lang="en-GB" i="1" dirty="0" err="1"/>
              <a:t>ag</a:t>
            </a:r>
            <a:r>
              <a:rPr lang="en-GB" i="1" dirty="0"/>
              <a:t> </a:t>
            </a:r>
            <a:r>
              <a:rPr lang="en-GB" i="1" dirty="0" err="1"/>
              <a:t>ook</a:t>
            </a:r>
            <a:r>
              <a:rPr lang="en-GB" i="1" dirty="0"/>
              <a:t> my </a:t>
            </a:r>
            <a:r>
              <a:rPr lang="en-GB" i="1" dirty="0" err="1"/>
              <a:t>lewe</a:t>
            </a:r>
            <a:r>
              <a:rPr lang="en-GB" i="1" dirty="0"/>
              <a:t> </a:t>
            </a:r>
            <a:r>
              <a:rPr lang="en-GB" i="1" dirty="0" err="1"/>
              <a:t>vir</a:t>
            </a:r>
            <a:r>
              <a:rPr lang="en-GB" i="1" dirty="0"/>
              <a:t> myself </a:t>
            </a:r>
            <a:r>
              <a:rPr lang="en-GB" i="1" dirty="0" err="1"/>
              <a:t>nie</a:t>
            </a:r>
            <a:r>
              <a:rPr lang="en-GB" i="1" dirty="0"/>
              <a:t> </a:t>
            </a:r>
            <a:r>
              <a:rPr lang="en-GB" i="1" dirty="0" err="1"/>
              <a:t>dierbaar</a:t>
            </a:r>
            <a:r>
              <a:rPr lang="en-GB" i="1" dirty="0"/>
              <a:t> </a:t>
            </a:r>
            <a:r>
              <a:rPr lang="en-GB" i="1" dirty="0" err="1"/>
              <a:t>nie</a:t>
            </a:r>
            <a:r>
              <a:rPr lang="en-GB" i="1" dirty="0"/>
              <a:t>, </a:t>
            </a:r>
            <a:r>
              <a:rPr lang="en-GB" i="1" dirty="0" err="1"/>
              <a:t>sodat</a:t>
            </a:r>
            <a:r>
              <a:rPr lang="en-GB" i="1" dirty="0"/>
              <a:t> </a:t>
            </a:r>
            <a:r>
              <a:rPr lang="en-GB" i="1" dirty="0" err="1"/>
              <a:t>ek</a:t>
            </a:r>
            <a:r>
              <a:rPr lang="en-GB" i="1" dirty="0"/>
              <a:t> met </a:t>
            </a:r>
            <a:r>
              <a:rPr lang="en-GB" i="1" dirty="0" err="1"/>
              <a:t>blydskap</a:t>
            </a:r>
            <a:r>
              <a:rPr lang="en-GB" i="1" dirty="0"/>
              <a:t> my </a:t>
            </a:r>
            <a:r>
              <a:rPr lang="en-GB" i="1" dirty="0" err="1"/>
              <a:t>loopbaan</a:t>
            </a:r>
            <a:r>
              <a:rPr lang="en-GB" i="1" dirty="0"/>
              <a:t> </a:t>
            </a:r>
            <a:r>
              <a:rPr lang="en-GB" i="1" dirty="0" err="1"/>
              <a:t>kan</a:t>
            </a:r>
            <a:r>
              <a:rPr lang="en-GB" i="1" dirty="0"/>
              <a:t> </a:t>
            </a:r>
            <a:r>
              <a:rPr lang="en-GB" i="1" dirty="0" err="1"/>
              <a:t>volbring</a:t>
            </a:r>
            <a:r>
              <a:rPr lang="en-GB" i="1" dirty="0"/>
              <a:t> en die </a:t>
            </a:r>
            <a:r>
              <a:rPr lang="en-GB" i="1" dirty="0" err="1"/>
              <a:t>bediening</a:t>
            </a:r>
            <a:r>
              <a:rPr lang="en-GB" i="1" dirty="0"/>
              <a:t> </a:t>
            </a:r>
            <a:r>
              <a:rPr lang="en-GB" i="1" dirty="0" err="1"/>
              <a:t>wat</a:t>
            </a:r>
            <a:r>
              <a:rPr lang="en-GB" i="1" dirty="0"/>
              <a:t> </a:t>
            </a:r>
            <a:r>
              <a:rPr lang="en-GB" i="1" dirty="0" err="1"/>
              <a:t>ek</a:t>
            </a:r>
            <a:r>
              <a:rPr lang="en-GB" i="1" dirty="0"/>
              <a:t> van die Here Jesus </a:t>
            </a:r>
            <a:r>
              <a:rPr lang="en-GB" i="1" dirty="0" err="1"/>
              <a:t>ontvang</a:t>
            </a:r>
            <a:r>
              <a:rPr lang="en-GB" i="1" dirty="0"/>
              <a:t> het, </a:t>
            </a:r>
            <a:r>
              <a:rPr lang="en-GB" i="1" dirty="0" err="1"/>
              <a:t>om</a:t>
            </a:r>
            <a:r>
              <a:rPr lang="en-GB" i="1" dirty="0"/>
              <a:t> </a:t>
            </a:r>
            <a:r>
              <a:rPr lang="en-GB" i="1" dirty="0" err="1"/>
              <a:t>kragtig</a:t>
            </a:r>
            <a:r>
              <a:rPr lang="en-GB" i="1" dirty="0"/>
              <a:t> </a:t>
            </a:r>
            <a:r>
              <a:rPr lang="en-GB" i="1" dirty="0" err="1"/>
              <a:t>te</a:t>
            </a:r>
            <a:r>
              <a:rPr lang="en-GB" i="1" dirty="0"/>
              <a:t> </a:t>
            </a:r>
            <a:r>
              <a:rPr lang="en-GB" i="1" dirty="0" err="1"/>
              <a:t>getuig</a:t>
            </a:r>
            <a:r>
              <a:rPr lang="en-GB" i="1" dirty="0"/>
              <a:t> </a:t>
            </a:r>
            <a:r>
              <a:rPr lang="en-GB" i="1" dirty="0" err="1"/>
              <a:t>vir</a:t>
            </a:r>
            <a:r>
              <a:rPr lang="en-GB" i="1" dirty="0"/>
              <a:t> die </a:t>
            </a:r>
            <a:r>
              <a:rPr lang="en-GB" i="1" dirty="0" err="1"/>
              <a:t>evangelie</a:t>
            </a:r>
            <a:r>
              <a:rPr lang="en-GB" i="1" dirty="0"/>
              <a:t> van die </a:t>
            </a:r>
            <a:r>
              <a:rPr lang="en-GB" i="1" dirty="0" err="1"/>
              <a:t>genade</a:t>
            </a:r>
            <a:r>
              <a:rPr lang="en-GB" i="1" dirty="0"/>
              <a:t> van God.’</a:t>
            </a:r>
            <a:endParaRPr lang="en-GB" dirty="0"/>
          </a:p>
        </p:txBody>
      </p:sp>
    </p:spTree>
    <p:extLst>
      <p:ext uri="{BB962C8B-B14F-4D97-AF65-F5344CB8AC3E}">
        <p14:creationId xmlns:p14="http://schemas.microsoft.com/office/powerpoint/2010/main" val="2464737872"/>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dirty="0"/>
              <a:t>‘</a:t>
            </a:r>
            <a:r>
              <a:rPr lang="en-GB" i="1" dirty="0"/>
              <a:t>As I look back on my own pilgrimage, marked by wanderings, detours, and dead ends, I see now that what pulled me along was my search for grace. I rejected the church for a time because I found so little grace there. I returned because I found grace nowhere else.’</a:t>
            </a:r>
            <a:endParaRPr lang="en-GB" dirty="0"/>
          </a:p>
        </p:txBody>
      </p:sp>
    </p:spTree>
    <p:extLst>
      <p:ext uri="{BB962C8B-B14F-4D97-AF65-F5344CB8AC3E}">
        <p14:creationId xmlns:p14="http://schemas.microsoft.com/office/powerpoint/2010/main" val="2656870837"/>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a:t>Rom 5:15</a:t>
            </a:r>
            <a:r>
              <a:rPr lang="en-GB" dirty="0"/>
              <a:t>. ‘</a:t>
            </a:r>
            <a:r>
              <a:rPr lang="en-GB" i="1" dirty="0"/>
              <a:t>Maar </a:t>
            </a:r>
            <a:r>
              <a:rPr lang="en-GB" i="1" dirty="0" err="1"/>
              <a:t>dit</a:t>
            </a:r>
            <a:r>
              <a:rPr lang="en-GB" i="1" dirty="0"/>
              <a:t> is met die </a:t>
            </a:r>
            <a:r>
              <a:rPr lang="en-GB" i="1" dirty="0" err="1"/>
              <a:t>misdaad</a:t>
            </a:r>
            <a:r>
              <a:rPr lang="en-GB" i="1" dirty="0"/>
              <a:t> </a:t>
            </a:r>
            <a:r>
              <a:rPr lang="en-GB" i="1" dirty="0" err="1"/>
              <a:t>nie</a:t>
            </a:r>
            <a:r>
              <a:rPr lang="en-GB" i="1" dirty="0"/>
              <a:t> </a:t>
            </a:r>
            <a:r>
              <a:rPr lang="en-GB" i="1" dirty="0" err="1"/>
              <a:t>soos</a:t>
            </a:r>
            <a:r>
              <a:rPr lang="en-GB" i="1" dirty="0"/>
              <a:t> met die </a:t>
            </a:r>
            <a:r>
              <a:rPr lang="en-GB" i="1" dirty="0" err="1"/>
              <a:t>genadegawe</a:t>
            </a:r>
            <a:r>
              <a:rPr lang="en-GB" i="1" dirty="0"/>
              <a:t> </a:t>
            </a:r>
            <a:r>
              <a:rPr lang="en-GB" i="1" dirty="0" err="1"/>
              <a:t>nie</a:t>
            </a:r>
            <a:r>
              <a:rPr lang="en-GB" i="1" dirty="0"/>
              <a:t>; want as </a:t>
            </a:r>
            <a:r>
              <a:rPr lang="en-GB" i="1" dirty="0" err="1"/>
              <a:t>deur</a:t>
            </a:r>
            <a:r>
              <a:rPr lang="en-GB" i="1" dirty="0"/>
              <a:t> die </a:t>
            </a:r>
            <a:r>
              <a:rPr lang="en-GB" i="1" dirty="0" err="1"/>
              <a:t>misdaad</a:t>
            </a:r>
            <a:r>
              <a:rPr lang="en-GB" i="1" dirty="0"/>
              <a:t> van die </a:t>
            </a:r>
            <a:r>
              <a:rPr lang="en-GB" i="1" dirty="0" err="1"/>
              <a:t>één</a:t>
            </a:r>
            <a:r>
              <a:rPr lang="en-GB" dirty="0"/>
              <a:t> </a:t>
            </a:r>
            <a:r>
              <a:rPr lang="en-GB" i="1" dirty="0" err="1"/>
              <a:t>baie</a:t>
            </a:r>
            <a:r>
              <a:rPr lang="en-GB" i="1" dirty="0"/>
              <a:t> </a:t>
            </a:r>
            <a:r>
              <a:rPr lang="en-GB" i="1" dirty="0" err="1"/>
              <a:t>gesterf</a:t>
            </a:r>
            <a:r>
              <a:rPr lang="en-GB" i="1" dirty="0"/>
              <a:t> het, </a:t>
            </a:r>
            <a:r>
              <a:rPr lang="en-GB" i="1" dirty="0" err="1"/>
              <a:t>veel</a:t>
            </a:r>
            <a:r>
              <a:rPr lang="en-GB" i="1" dirty="0"/>
              <a:t> </a:t>
            </a:r>
            <a:r>
              <a:rPr lang="en-GB" i="1" dirty="0" err="1"/>
              <a:t>meer</a:t>
            </a:r>
            <a:r>
              <a:rPr lang="en-GB" i="1" dirty="0"/>
              <a:t> het die </a:t>
            </a:r>
            <a:r>
              <a:rPr lang="en-GB" i="1" dirty="0" err="1"/>
              <a:t>genade</a:t>
            </a:r>
            <a:r>
              <a:rPr lang="en-GB" i="1" dirty="0"/>
              <a:t> van God en die </a:t>
            </a:r>
            <a:r>
              <a:rPr lang="en-GB" i="1" dirty="0" err="1"/>
              <a:t>gawe</a:t>
            </a:r>
            <a:r>
              <a:rPr lang="en-GB" i="1" dirty="0"/>
              <a:t> </a:t>
            </a:r>
            <a:r>
              <a:rPr lang="en-GB" i="1" dirty="0" err="1"/>
              <a:t>deur</a:t>
            </a:r>
            <a:r>
              <a:rPr lang="en-GB" i="1" dirty="0"/>
              <a:t> die </a:t>
            </a:r>
            <a:r>
              <a:rPr lang="en-GB" i="1" dirty="0" err="1"/>
              <a:t>genade</a:t>
            </a:r>
            <a:r>
              <a:rPr lang="en-GB" i="1" dirty="0"/>
              <a:t> van die </a:t>
            </a:r>
            <a:r>
              <a:rPr lang="en-GB" i="1" dirty="0" err="1"/>
              <a:t>een</a:t>
            </a:r>
            <a:r>
              <a:rPr lang="en-GB" i="1" dirty="0"/>
              <a:t> </a:t>
            </a:r>
            <a:r>
              <a:rPr lang="en-GB" i="1" dirty="0" err="1"/>
              <a:t>mens</a:t>
            </a:r>
            <a:r>
              <a:rPr lang="en-GB" i="1" dirty="0"/>
              <a:t>, Jesus </a:t>
            </a:r>
            <a:r>
              <a:rPr lang="en-GB" i="1" dirty="0" err="1"/>
              <a:t>Christus</a:t>
            </a:r>
            <a:r>
              <a:rPr lang="en-GB" i="1" dirty="0"/>
              <a:t>, </a:t>
            </a:r>
            <a:r>
              <a:rPr lang="en-GB" i="1" dirty="0" err="1"/>
              <a:t>vir</a:t>
            </a:r>
            <a:r>
              <a:rPr lang="en-GB" i="1" dirty="0"/>
              <a:t> </a:t>
            </a:r>
            <a:r>
              <a:rPr lang="en-GB" i="1" dirty="0" err="1"/>
              <a:t>baie</a:t>
            </a:r>
            <a:r>
              <a:rPr lang="en-GB" i="1" dirty="0"/>
              <a:t> </a:t>
            </a:r>
            <a:r>
              <a:rPr lang="en-GB" i="1" dirty="0" err="1"/>
              <a:t>oorvloedig</a:t>
            </a:r>
            <a:r>
              <a:rPr lang="en-GB" i="1" dirty="0"/>
              <a:t> </a:t>
            </a:r>
            <a:r>
              <a:rPr lang="en-GB" i="1" dirty="0" err="1"/>
              <a:t>geword</a:t>
            </a:r>
            <a:r>
              <a:rPr lang="en-GB" i="1" dirty="0"/>
              <a:t>.’</a:t>
            </a:r>
            <a:endParaRPr lang="en-GB" dirty="0"/>
          </a:p>
        </p:txBody>
      </p:sp>
    </p:spTree>
    <p:extLst>
      <p:ext uri="{BB962C8B-B14F-4D97-AF65-F5344CB8AC3E}">
        <p14:creationId xmlns:p14="http://schemas.microsoft.com/office/powerpoint/2010/main" val="256017435"/>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dirty="0"/>
              <a:t>‘</a:t>
            </a:r>
            <a:r>
              <a:rPr lang="en-GB" i="1" dirty="0"/>
              <a:t>Grace means that there is nothing we can do to make God love us more – no amount of spiritual gymnastics, no amount of knowledge gained from study, no amount of performance or even sacrifice we can do to impress God. And grace means that there is nothing we can do to make God love us less – no amount of racism, no amount of religion, no amount of pride or even murder. Grace means that God already loves us as much as an infinite and almighty God can possibly love.’</a:t>
            </a:r>
            <a:endParaRPr lang="en-GB" dirty="0"/>
          </a:p>
        </p:txBody>
      </p:sp>
    </p:spTree>
    <p:extLst>
      <p:ext uri="{BB962C8B-B14F-4D97-AF65-F5344CB8AC3E}">
        <p14:creationId xmlns:p14="http://schemas.microsoft.com/office/powerpoint/2010/main" val="3558864360"/>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err="1"/>
              <a:t>Jh</a:t>
            </a:r>
            <a:r>
              <a:rPr lang="en-GB" b="1" dirty="0"/>
              <a:t> 1:14-17</a:t>
            </a:r>
            <a:r>
              <a:rPr lang="en-GB" dirty="0"/>
              <a:t>. ‘</a:t>
            </a:r>
            <a:r>
              <a:rPr lang="en-GB" i="1" dirty="0"/>
              <a:t>En die </a:t>
            </a:r>
            <a:r>
              <a:rPr lang="en-GB" i="1" dirty="0" err="1"/>
              <a:t>Woord</a:t>
            </a:r>
            <a:r>
              <a:rPr lang="en-GB" i="1" dirty="0"/>
              <a:t> het </a:t>
            </a:r>
            <a:r>
              <a:rPr lang="en-GB" i="1" dirty="0" err="1"/>
              <a:t>vlees</a:t>
            </a:r>
            <a:r>
              <a:rPr lang="en-GB" i="1" dirty="0"/>
              <a:t> </a:t>
            </a:r>
            <a:r>
              <a:rPr lang="en-GB" i="1" dirty="0" err="1"/>
              <a:t>geword</a:t>
            </a:r>
            <a:r>
              <a:rPr lang="en-GB" i="1" dirty="0"/>
              <a:t> en het </a:t>
            </a:r>
            <a:r>
              <a:rPr lang="en-GB" i="1" dirty="0" err="1"/>
              <a:t>onder</a:t>
            </a:r>
            <a:r>
              <a:rPr lang="en-GB" i="1" dirty="0"/>
              <a:t> </a:t>
            </a:r>
            <a:r>
              <a:rPr lang="en-GB" i="1" dirty="0" err="1"/>
              <a:t>ons</a:t>
            </a:r>
            <a:r>
              <a:rPr lang="en-GB" i="1" dirty="0"/>
              <a:t> </a:t>
            </a:r>
            <a:r>
              <a:rPr lang="en-GB" i="1" dirty="0" err="1"/>
              <a:t>gewoon</a:t>
            </a:r>
            <a:r>
              <a:rPr lang="en-GB" i="1" dirty="0"/>
              <a:t> - en </a:t>
            </a:r>
            <a:r>
              <a:rPr lang="en-GB" i="1" dirty="0" err="1"/>
              <a:t>ons</a:t>
            </a:r>
            <a:r>
              <a:rPr lang="en-GB" i="1" dirty="0"/>
              <a:t> het </a:t>
            </a:r>
            <a:r>
              <a:rPr lang="en-GB" i="1" dirty="0" err="1"/>
              <a:t>sy</a:t>
            </a:r>
            <a:r>
              <a:rPr lang="en-GB" i="1" dirty="0"/>
              <a:t> </a:t>
            </a:r>
            <a:r>
              <a:rPr lang="en-GB" i="1" dirty="0" err="1"/>
              <a:t>heerlikheid</a:t>
            </a:r>
            <a:r>
              <a:rPr lang="en-GB" i="1" dirty="0"/>
              <a:t> </a:t>
            </a:r>
            <a:r>
              <a:rPr lang="en-GB" i="1" dirty="0" err="1"/>
              <a:t>aanskou</a:t>
            </a:r>
            <a:r>
              <a:rPr lang="en-GB" i="1" dirty="0"/>
              <a:t>, ‘n </a:t>
            </a:r>
            <a:r>
              <a:rPr lang="en-GB" i="1" dirty="0" err="1"/>
              <a:t>heerlikheid</a:t>
            </a:r>
            <a:r>
              <a:rPr lang="en-GB" i="1" dirty="0"/>
              <a:t> </a:t>
            </a:r>
            <a:r>
              <a:rPr lang="en-GB" i="1" dirty="0" err="1"/>
              <a:t>soos</a:t>
            </a:r>
            <a:r>
              <a:rPr lang="en-GB" i="1" dirty="0"/>
              <a:t> van die </a:t>
            </a:r>
            <a:r>
              <a:rPr lang="en-GB" i="1" dirty="0" err="1"/>
              <a:t>Eniggeborene</a:t>
            </a:r>
            <a:r>
              <a:rPr lang="en-GB" i="1" dirty="0"/>
              <a:t> </a:t>
            </a:r>
            <a:r>
              <a:rPr lang="en-GB" i="1" dirty="0" err="1"/>
              <a:t>wat</a:t>
            </a:r>
            <a:r>
              <a:rPr lang="en-GB" i="1" dirty="0"/>
              <a:t> van die Vader </a:t>
            </a:r>
            <a:r>
              <a:rPr lang="en-GB" i="1" dirty="0" err="1"/>
              <a:t>kom</a:t>
            </a:r>
            <a:r>
              <a:rPr lang="en-GB" i="1" dirty="0"/>
              <a:t> - </a:t>
            </a:r>
            <a:r>
              <a:rPr lang="en-GB" i="1" dirty="0" err="1"/>
              <a:t>vol</a:t>
            </a:r>
            <a:r>
              <a:rPr lang="en-GB" i="1" dirty="0"/>
              <a:t> van </a:t>
            </a:r>
            <a:r>
              <a:rPr lang="en-GB" i="1" dirty="0" err="1"/>
              <a:t>genade</a:t>
            </a:r>
            <a:r>
              <a:rPr lang="en-GB" i="1" dirty="0"/>
              <a:t> en </a:t>
            </a:r>
            <a:r>
              <a:rPr lang="en-GB" i="1" dirty="0" err="1"/>
              <a:t>waarheid</a:t>
            </a:r>
            <a:r>
              <a:rPr lang="en-GB" i="1" dirty="0"/>
              <a:t>.</a:t>
            </a:r>
            <a:r>
              <a:rPr lang="en-GB" dirty="0"/>
              <a:t>’</a:t>
            </a:r>
          </a:p>
        </p:txBody>
      </p:sp>
    </p:spTree>
    <p:extLst>
      <p:ext uri="{BB962C8B-B14F-4D97-AF65-F5344CB8AC3E}">
        <p14:creationId xmlns:p14="http://schemas.microsoft.com/office/powerpoint/2010/main" val="1901466762"/>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dirty="0"/>
              <a:t>‘</a:t>
            </a:r>
            <a:r>
              <a:rPr lang="en-GB" i="1" dirty="0"/>
              <a:t>Johannes </a:t>
            </a:r>
            <a:r>
              <a:rPr lang="en-GB" i="1" dirty="0" err="1"/>
              <a:t>getuig</a:t>
            </a:r>
            <a:r>
              <a:rPr lang="en-GB" i="1" dirty="0"/>
              <a:t> van </a:t>
            </a:r>
            <a:r>
              <a:rPr lang="en-GB" i="1" dirty="0" err="1"/>
              <a:t>Hom</a:t>
            </a:r>
            <a:r>
              <a:rPr lang="en-GB" i="1" dirty="0"/>
              <a:t> en </a:t>
            </a:r>
            <a:r>
              <a:rPr lang="en-GB" i="1" dirty="0" err="1"/>
              <a:t>roep</a:t>
            </a:r>
            <a:r>
              <a:rPr lang="en-GB" i="1" dirty="0"/>
              <a:t> en </a:t>
            </a:r>
            <a:r>
              <a:rPr lang="en-GB" i="1" dirty="0" err="1"/>
              <a:t>sê</a:t>
            </a:r>
            <a:r>
              <a:rPr lang="en-GB" i="1" dirty="0"/>
              <a:t>: </a:t>
            </a:r>
            <a:r>
              <a:rPr lang="en-GB" i="1" dirty="0" err="1"/>
              <a:t>Dit</a:t>
            </a:r>
            <a:r>
              <a:rPr lang="en-GB" i="1" dirty="0"/>
              <a:t> was </a:t>
            </a:r>
            <a:r>
              <a:rPr lang="en-GB" i="1" dirty="0" err="1"/>
              <a:t>Hy</a:t>
            </a:r>
            <a:r>
              <a:rPr lang="en-GB" i="1" dirty="0"/>
              <a:t> van </a:t>
            </a:r>
            <a:r>
              <a:rPr lang="en-GB" i="1" dirty="0" err="1"/>
              <a:t>wie</a:t>
            </a:r>
            <a:r>
              <a:rPr lang="en-GB" i="1" dirty="0"/>
              <a:t> </a:t>
            </a:r>
            <a:r>
              <a:rPr lang="en-GB" i="1" dirty="0" err="1"/>
              <a:t>ek</a:t>
            </a:r>
            <a:r>
              <a:rPr lang="en-GB" i="1" dirty="0"/>
              <a:t> </a:t>
            </a:r>
            <a:r>
              <a:rPr lang="en-GB" i="1" dirty="0" err="1"/>
              <a:t>gesê</a:t>
            </a:r>
            <a:r>
              <a:rPr lang="en-GB" i="1" dirty="0"/>
              <a:t> het: </a:t>
            </a:r>
            <a:r>
              <a:rPr lang="en-GB" i="1" dirty="0" err="1"/>
              <a:t>Hy</a:t>
            </a:r>
            <a:r>
              <a:rPr lang="en-GB" i="1" dirty="0"/>
              <a:t> </a:t>
            </a:r>
            <a:r>
              <a:rPr lang="en-GB" i="1" dirty="0" err="1"/>
              <a:t>wat</a:t>
            </a:r>
            <a:r>
              <a:rPr lang="en-GB" i="1" dirty="0"/>
              <a:t> </a:t>
            </a:r>
            <a:r>
              <a:rPr lang="en-GB" i="1" dirty="0" err="1"/>
              <a:t>ná</a:t>
            </a:r>
            <a:r>
              <a:rPr lang="en-GB" i="1" dirty="0"/>
              <a:t> my </a:t>
            </a:r>
            <a:r>
              <a:rPr lang="en-GB" i="1" dirty="0" err="1"/>
              <a:t>kom</a:t>
            </a:r>
            <a:r>
              <a:rPr lang="en-GB" i="1" dirty="0"/>
              <a:t>, het </a:t>
            </a:r>
            <a:r>
              <a:rPr lang="en-GB" i="1" dirty="0" err="1"/>
              <a:t>voor</a:t>
            </a:r>
            <a:r>
              <a:rPr lang="en-GB" i="1" dirty="0"/>
              <a:t> my </a:t>
            </a:r>
            <a:r>
              <a:rPr lang="en-GB" i="1" dirty="0" err="1"/>
              <a:t>geword</a:t>
            </a:r>
            <a:r>
              <a:rPr lang="en-GB" i="1" dirty="0"/>
              <a:t>, want </a:t>
            </a:r>
            <a:r>
              <a:rPr lang="en-GB" i="1" dirty="0" err="1"/>
              <a:t>Hy</a:t>
            </a:r>
            <a:r>
              <a:rPr lang="en-GB" i="1" dirty="0"/>
              <a:t> was </a:t>
            </a:r>
            <a:r>
              <a:rPr lang="en-GB" i="1" dirty="0" err="1"/>
              <a:t>eerder</a:t>
            </a:r>
            <a:r>
              <a:rPr lang="en-GB" i="1" dirty="0"/>
              <a:t> as </a:t>
            </a:r>
            <a:r>
              <a:rPr lang="en-GB" i="1" dirty="0" err="1"/>
              <a:t>ek</a:t>
            </a:r>
            <a:r>
              <a:rPr lang="en-GB" i="1" dirty="0"/>
              <a:t>. En </a:t>
            </a:r>
            <a:r>
              <a:rPr lang="en-GB" i="1" dirty="0" err="1"/>
              <a:t>uit</a:t>
            </a:r>
            <a:r>
              <a:rPr lang="en-GB" i="1" dirty="0"/>
              <a:t> </a:t>
            </a:r>
            <a:r>
              <a:rPr lang="en-GB" i="1" dirty="0" err="1"/>
              <a:t>sy</a:t>
            </a:r>
            <a:r>
              <a:rPr lang="en-GB" i="1" dirty="0"/>
              <a:t> </a:t>
            </a:r>
            <a:r>
              <a:rPr lang="en-GB" i="1" dirty="0" err="1"/>
              <a:t>volheid</a:t>
            </a:r>
            <a:r>
              <a:rPr lang="en-GB" i="1" dirty="0"/>
              <a:t> het </a:t>
            </a:r>
            <a:r>
              <a:rPr lang="en-GB" i="1" dirty="0" err="1"/>
              <a:t>ons</a:t>
            </a:r>
            <a:r>
              <a:rPr lang="en-GB" i="1" dirty="0"/>
              <a:t> </a:t>
            </a:r>
            <a:r>
              <a:rPr lang="en-GB" i="1" dirty="0" err="1"/>
              <a:t>almal</a:t>
            </a:r>
            <a:r>
              <a:rPr lang="en-GB" i="1" dirty="0"/>
              <a:t> </a:t>
            </a:r>
            <a:r>
              <a:rPr lang="en-GB" i="1" dirty="0" err="1"/>
              <a:t>ontvang</a:t>
            </a:r>
            <a:r>
              <a:rPr lang="en-GB" i="1" dirty="0"/>
              <a:t>, </a:t>
            </a:r>
            <a:r>
              <a:rPr lang="en-GB" i="1" dirty="0" err="1"/>
              <a:t>ja</a:t>
            </a:r>
            <a:r>
              <a:rPr lang="en-GB" i="1" dirty="0"/>
              <a:t>, </a:t>
            </a:r>
            <a:r>
              <a:rPr lang="en-GB" i="1" dirty="0" err="1"/>
              <a:t>genade</a:t>
            </a:r>
            <a:r>
              <a:rPr lang="en-GB" i="1" dirty="0"/>
              <a:t> op </a:t>
            </a:r>
            <a:r>
              <a:rPr lang="en-GB" i="1" dirty="0" err="1"/>
              <a:t>genade</a:t>
            </a:r>
            <a:r>
              <a:rPr lang="en-GB" i="1" dirty="0"/>
              <a:t>. Want die wet is </a:t>
            </a:r>
            <a:r>
              <a:rPr lang="en-GB" i="1" dirty="0" err="1"/>
              <a:t>deur</a:t>
            </a:r>
            <a:r>
              <a:rPr lang="en-GB" i="1" dirty="0"/>
              <a:t> Moses </a:t>
            </a:r>
            <a:r>
              <a:rPr lang="en-GB" i="1" dirty="0" err="1"/>
              <a:t>gegee</a:t>
            </a:r>
            <a:r>
              <a:rPr lang="en-GB" i="1" dirty="0"/>
              <a:t>; die </a:t>
            </a:r>
            <a:r>
              <a:rPr lang="en-GB" i="1" dirty="0" err="1"/>
              <a:t>genade</a:t>
            </a:r>
            <a:r>
              <a:rPr lang="en-GB" i="1" dirty="0"/>
              <a:t> en die </a:t>
            </a:r>
            <a:r>
              <a:rPr lang="en-GB" i="1" dirty="0" err="1"/>
              <a:t>waarheid</a:t>
            </a:r>
            <a:r>
              <a:rPr lang="en-GB" i="1" dirty="0"/>
              <a:t> het </a:t>
            </a:r>
            <a:r>
              <a:rPr lang="en-GB" i="1" dirty="0" err="1"/>
              <a:t>deur</a:t>
            </a:r>
            <a:r>
              <a:rPr lang="en-GB" i="1" dirty="0"/>
              <a:t> Jesus </a:t>
            </a:r>
            <a:r>
              <a:rPr lang="en-GB" i="1" dirty="0" err="1"/>
              <a:t>Christus</a:t>
            </a:r>
            <a:r>
              <a:rPr lang="en-GB" i="1" dirty="0"/>
              <a:t> </a:t>
            </a:r>
            <a:r>
              <a:rPr lang="en-GB" i="1" dirty="0" err="1"/>
              <a:t>gekom</a:t>
            </a:r>
            <a:r>
              <a:rPr lang="en-GB" i="1" dirty="0"/>
              <a:t>.</a:t>
            </a:r>
            <a:r>
              <a:rPr lang="en-GB" dirty="0"/>
              <a:t>’</a:t>
            </a:r>
          </a:p>
        </p:txBody>
      </p:sp>
    </p:spTree>
    <p:extLst>
      <p:ext uri="{BB962C8B-B14F-4D97-AF65-F5344CB8AC3E}">
        <p14:creationId xmlns:p14="http://schemas.microsoft.com/office/powerpoint/2010/main" val="672178392"/>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3" y="908721"/>
            <a:ext cx="7125112" cy="4950078"/>
          </a:xfrm>
        </p:spPr>
        <p:txBody>
          <a:bodyPr/>
          <a:lstStyle/>
          <a:p>
            <a:r>
              <a:rPr lang="en-GB" b="1" dirty="0"/>
              <a:t>Gen 4:4</a:t>
            </a:r>
            <a:r>
              <a:rPr lang="en-GB" dirty="0"/>
              <a:t>. </a:t>
            </a:r>
            <a:r>
              <a:rPr lang="en-GB" i="1" dirty="0"/>
              <a:t>‘En Abel het </a:t>
            </a:r>
            <a:r>
              <a:rPr lang="en-GB" i="1" dirty="0" err="1"/>
              <a:t>ook</a:t>
            </a:r>
            <a:r>
              <a:rPr lang="en-GB" i="1" dirty="0"/>
              <a:t> van die </a:t>
            </a:r>
            <a:r>
              <a:rPr lang="en-GB" i="1" dirty="0" err="1"/>
              <a:t>eersgeborenes</a:t>
            </a:r>
            <a:r>
              <a:rPr lang="en-GB" i="1" dirty="0"/>
              <a:t> van </a:t>
            </a:r>
            <a:r>
              <a:rPr lang="en-GB" i="1" dirty="0" err="1"/>
              <a:t>sy</a:t>
            </a:r>
            <a:r>
              <a:rPr lang="en-GB" i="1" dirty="0"/>
              <a:t> </a:t>
            </a:r>
            <a:r>
              <a:rPr lang="en-GB" i="1" dirty="0" err="1"/>
              <a:t>kleinvee</a:t>
            </a:r>
            <a:r>
              <a:rPr lang="en-GB" i="1" dirty="0"/>
              <a:t> </a:t>
            </a:r>
            <a:r>
              <a:rPr lang="en-GB" i="1" dirty="0" err="1"/>
              <a:t>gebring</a:t>
            </a:r>
            <a:r>
              <a:rPr lang="en-GB" i="1" dirty="0"/>
              <a:t>, </a:t>
            </a:r>
            <a:r>
              <a:rPr lang="en-GB" i="1" dirty="0" err="1"/>
              <a:t>naamlik</a:t>
            </a:r>
            <a:r>
              <a:rPr lang="en-GB" i="1" dirty="0"/>
              <a:t> van </a:t>
            </a:r>
            <a:r>
              <a:rPr lang="en-GB" i="1" dirty="0" err="1"/>
              <a:t>hulle</a:t>
            </a:r>
            <a:r>
              <a:rPr lang="en-GB" i="1" dirty="0"/>
              <a:t> vet. En die Here het Abel en </a:t>
            </a:r>
            <a:r>
              <a:rPr lang="en-GB" i="1" dirty="0" err="1"/>
              <a:t>sy</a:t>
            </a:r>
            <a:r>
              <a:rPr lang="en-GB" i="1" dirty="0"/>
              <a:t> offer </a:t>
            </a:r>
            <a:r>
              <a:rPr lang="en-GB" i="1" dirty="0" err="1"/>
              <a:t>genadig</a:t>
            </a:r>
            <a:r>
              <a:rPr lang="en-GB" i="1" dirty="0"/>
              <a:t> </a:t>
            </a:r>
            <a:r>
              <a:rPr lang="en-GB" i="1" dirty="0" err="1"/>
              <a:t>aangesien</a:t>
            </a:r>
            <a:r>
              <a:rPr lang="en-GB" i="1" dirty="0"/>
              <a:t>.’</a:t>
            </a:r>
            <a:endParaRPr lang="en-GB" dirty="0"/>
          </a:p>
        </p:txBody>
      </p:sp>
    </p:spTree>
    <p:extLst>
      <p:ext uri="{BB962C8B-B14F-4D97-AF65-F5344CB8AC3E}">
        <p14:creationId xmlns:p14="http://schemas.microsoft.com/office/powerpoint/2010/main" val="4015964468"/>
      </p:ext>
    </p:extLst>
  </p:cSld>
  <p:clrMapOvr>
    <a:masterClrMapping/>
  </p:clrMapOvr>
  <mc:AlternateContent xmlns:mc="http://schemas.openxmlformats.org/markup-compatibility/2006" xmlns:p14="http://schemas.microsoft.com/office/powerpoint/2010/main">
    <mc:Choice Requires="p14">
      <p:transition>
        <p14:doors dir="vert"/>
      </p:transition>
    </mc:Choice>
    <mc:Fallback xmlns="">
      <p:transition>
        <p:fade/>
      </p:transition>
    </mc:Fallback>
  </mc:AlternateContent>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TC102455519[[fn=Winter]]</Template>
  <TotalTime>17</TotalTime>
  <Words>993</Words>
  <Application>Microsoft Macintosh PowerPoint</Application>
  <PresentationFormat>On-screen Show (4:3)</PresentationFormat>
  <Paragraphs>18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Courier New</vt:lpstr>
      <vt:lpstr>Verdana</vt:lpstr>
      <vt:lpstr>Wingdings 2</vt:lpstr>
      <vt:lpstr>Winter</vt:lpstr>
      <vt:lpstr>THE GOSPEL OF THE GRACE OF GOD.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OF THE GRACE OF GOD.</dc:title>
  <dc:creator>Jeanelle</dc:creator>
  <cp:lastModifiedBy>Microsoft Office User</cp:lastModifiedBy>
  <cp:revision>4</cp:revision>
  <dcterms:created xsi:type="dcterms:W3CDTF">2012-06-01T18:08:45Z</dcterms:created>
  <dcterms:modified xsi:type="dcterms:W3CDTF">2019-11-30T12:52:19Z</dcterms:modified>
</cp:coreProperties>
</file>