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9"/>
  </p:notesMasterIdLst>
  <p:handoutMasterIdLst>
    <p:handoutMasterId r:id="rId20"/>
  </p:handoutMasterIdLst>
  <p:sldIdLst>
    <p:sldId id="259" r:id="rId2"/>
    <p:sldId id="260"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5CIxDlEgtSllspmp+ZTQA==" hashData="G0vQ+51ha3OqjeKMzG8fwwBNVcPwfFWv2TB9A7TCGpO66NgnfpNGGVI/rdMF7qfHe+R6/S5/zRUUZwI+ByGjS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FC4CBF-F5F6-4366-9B13-2BE72DD2A65F}" v="257" dt="2018-08-18T15:23:07.544"/>
  </p1510:revLst>
</p1510:revInfo>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notesViewPr>
    <p:cSldViewPr snapToGrid="0">
      <p:cViewPr varScale="1">
        <p:scale>
          <a:sx n="76" d="100"/>
          <a:sy n="76" d="100"/>
        </p:scale>
        <p:origin x="17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Meyer" userId="d504d3a5-ff07-4f29-b1e5-cd19d3da7534" providerId="ADAL" clId="{C6FC4CBF-F5F6-4366-9B13-2BE72DD2A65F}"/>
    <pc:docChg chg="undo custSel addSld delSld modSld sldOrd modMainMaster">
      <pc:chgData name="Phil Meyer" userId="d504d3a5-ff07-4f29-b1e5-cd19d3da7534" providerId="ADAL" clId="{C6FC4CBF-F5F6-4366-9B13-2BE72DD2A65F}" dt="2018-08-18T15:23:07.543" v="256"/>
      <pc:docMkLst>
        <pc:docMk/>
      </pc:docMkLst>
      <pc:sldChg chg="modTransition">
        <pc:chgData name="Phil Meyer" userId="d504d3a5-ff07-4f29-b1e5-cd19d3da7534" providerId="ADAL" clId="{C6FC4CBF-F5F6-4366-9B13-2BE72DD2A65F}" dt="2018-08-18T15:23:07.543" v="256"/>
        <pc:sldMkLst>
          <pc:docMk/>
          <pc:sldMk cId="2135784908" sldId="259"/>
        </pc:sldMkLst>
      </pc:sldChg>
      <pc:sldChg chg="addSp delSp modSp modTransition">
        <pc:chgData name="Phil Meyer" userId="d504d3a5-ff07-4f29-b1e5-cd19d3da7534" providerId="ADAL" clId="{C6FC4CBF-F5F6-4366-9B13-2BE72DD2A65F}" dt="2018-08-18T15:23:07.543" v="256"/>
        <pc:sldMkLst>
          <pc:docMk/>
          <pc:sldMk cId="1260473878" sldId="260"/>
        </pc:sldMkLst>
        <pc:spChg chg="add del mod">
          <ac:chgData name="Phil Meyer" userId="d504d3a5-ff07-4f29-b1e5-cd19d3da7534" providerId="ADAL" clId="{C6FC4CBF-F5F6-4366-9B13-2BE72DD2A65F}" dt="2018-08-18T14:58:36.505" v="88" actId="478"/>
          <ac:spMkLst>
            <pc:docMk/>
            <pc:sldMk cId="1260473878" sldId="260"/>
            <ac:spMk id="5" creationId="{941FE80C-46FF-4D53-B373-D9981A609D60}"/>
          </ac:spMkLst>
        </pc:spChg>
        <pc:spChg chg="add del mod">
          <ac:chgData name="Phil Meyer" userId="d504d3a5-ff07-4f29-b1e5-cd19d3da7534" providerId="ADAL" clId="{C6FC4CBF-F5F6-4366-9B13-2BE72DD2A65F}" dt="2018-08-18T15:02:24.450" v="102" actId="931"/>
          <ac:spMkLst>
            <pc:docMk/>
            <pc:sldMk cId="1260473878" sldId="260"/>
            <ac:spMk id="7" creationId="{7DAB95E9-BA11-45F8-BD0C-B3327A27FCD3}"/>
          </ac:spMkLst>
        </pc:spChg>
        <pc:spChg chg="add del mod">
          <ac:chgData name="Phil Meyer" userId="d504d3a5-ff07-4f29-b1e5-cd19d3da7534" providerId="ADAL" clId="{C6FC4CBF-F5F6-4366-9B13-2BE72DD2A65F}" dt="2018-08-18T15:03:03.977" v="106" actId="478"/>
          <ac:spMkLst>
            <pc:docMk/>
            <pc:sldMk cId="1260473878" sldId="260"/>
            <ac:spMk id="11" creationId="{6EDBE755-412C-44E0-98F0-9C28E525A321}"/>
          </ac:spMkLst>
        </pc:spChg>
        <pc:spChg chg="del mod">
          <ac:chgData name="Phil Meyer" userId="d504d3a5-ff07-4f29-b1e5-cd19d3da7534" providerId="ADAL" clId="{C6FC4CBF-F5F6-4366-9B13-2BE72DD2A65F}" dt="2018-08-18T14:58:35.200" v="87" actId="478"/>
          <ac:spMkLst>
            <pc:docMk/>
            <pc:sldMk cId="1260473878" sldId="260"/>
            <ac:spMk id="13" creationId="{00000000-0000-0000-0000-000000000000}"/>
          </ac:spMkLst>
        </pc:spChg>
        <pc:spChg chg="del mod">
          <ac:chgData name="Phil Meyer" userId="d504d3a5-ff07-4f29-b1e5-cd19d3da7534" providerId="ADAL" clId="{C6FC4CBF-F5F6-4366-9B13-2BE72DD2A65F}" dt="2018-08-18T14:57:43.169" v="62" actId="931"/>
          <ac:spMkLst>
            <pc:docMk/>
            <pc:sldMk cId="1260473878" sldId="260"/>
            <ac:spMk id="14" creationId="{00000000-0000-0000-0000-000000000000}"/>
          </ac:spMkLst>
        </pc:spChg>
        <pc:picChg chg="add del mod">
          <ac:chgData name="Phil Meyer" userId="d504d3a5-ff07-4f29-b1e5-cd19d3da7534" providerId="ADAL" clId="{C6FC4CBF-F5F6-4366-9B13-2BE72DD2A65F}" dt="2018-08-18T15:00:13.371" v="101" actId="478"/>
          <ac:picMkLst>
            <pc:docMk/>
            <pc:sldMk cId="1260473878" sldId="260"/>
            <ac:picMk id="3" creationId="{C1D66B92-CBB1-47C1-A7C3-B1E068A1DB8F}"/>
          </ac:picMkLst>
        </pc:picChg>
        <pc:picChg chg="add del mod">
          <ac:chgData name="Phil Meyer" userId="d504d3a5-ff07-4f29-b1e5-cd19d3da7534" providerId="ADAL" clId="{C6FC4CBF-F5F6-4366-9B13-2BE72DD2A65F}" dt="2018-08-18T15:05:28.070" v="136" actId="1036"/>
          <ac:picMkLst>
            <pc:docMk/>
            <pc:sldMk cId="1260473878" sldId="260"/>
            <ac:picMk id="9" creationId="{8B4181BD-F555-4946-AB87-A365437222CB}"/>
          </ac:picMkLst>
        </pc:picChg>
      </pc:sldChg>
      <pc:sldChg chg="modSp add del">
        <pc:chgData name="Phil Meyer" userId="d504d3a5-ff07-4f29-b1e5-cd19d3da7534" providerId="ADAL" clId="{C6FC4CBF-F5F6-4366-9B13-2BE72DD2A65F}" dt="2018-08-18T15:08:23.271" v="151" actId="2696"/>
        <pc:sldMkLst>
          <pc:docMk/>
          <pc:sldMk cId="3440410687" sldId="261"/>
        </pc:sldMkLst>
        <pc:spChg chg="mod">
          <ac:chgData name="Phil Meyer" userId="d504d3a5-ff07-4f29-b1e5-cd19d3da7534" providerId="ADAL" clId="{C6FC4CBF-F5F6-4366-9B13-2BE72DD2A65F}" dt="2018-08-18T14:41:13.383" v="30" actId="20577"/>
          <ac:spMkLst>
            <pc:docMk/>
            <pc:sldMk cId="3440410687" sldId="261"/>
            <ac:spMk id="13" creationId="{00000000-0000-0000-0000-000000000000}"/>
          </ac:spMkLst>
        </pc:spChg>
        <pc:spChg chg="mod">
          <ac:chgData name="Phil Meyer" userId="d504d3a5-ff07-4f29-b1e5-cd19d3da7534" providerId="ADAL" clId="{C6FC4CBF-F5F6-4366-9B13-2BE72DD2A65F}" dt="2018-08-18T15:08:10.781" v="149"/>
          <ac:spMkLst>
            <pc:docMk/>
            <pc:sldMk cId="3440410687" sldId="261"/>
            <ac:spMk id="14" creationId="{00000000-0000-0000-0000-000000000000}"/>
          </ac:spMkLst>
        </pc:spChg>
      </pc:sldChg>
      <pc:sldChg chg="addSp delSp modSp add del">
        <pc:chgData name="Phil Meyer" userId="d504d3a5-ff07-4f29-b1e5-cd19d3da7534" providerId="ADAL" clId="{C6FC4CBF-F5F6-4366-9B13-2BE72DD2A65F}" dt="2018-08-18T15:08:46.840" v="156" actId="2696"/>
        <pc:sldMkLst>
          <pc:docMk/>
          <pc:sldMk cId="2290358088" sldId="262"/>
        </pc:sldMkLst>
        <pc:spChg chg="add del mod">
          <ac:chgData name="Phil Meyer" userId="d504d3a5-ff07-4f29-b1e5-cd19d3da7534" providerId="ADAL" clId="{C6FC4CBF-F5F6-4366-9B13-2BE72DD2A65F}" dt="2018-08-18T14:41:21.919" v="32" actId="478"/>
          <ac:spMkLst>
            <pc:docMk/>
            <pc:sldMk cId="2290358088" sldId="262"/>
            <ac:spMk id="3" creationId="{B2C36FC8-29A1-4136-9782-DA390D7C86B8}"/>
          </ac:spMkLst>
        </pc:spChg>
        <pc:spChg chg="del mod">
          <ac:chgData name="Phil Meyer" userId="d504d3a5-ff07-4f29-b1e5-cd19d3da7534" providerId="ADAL" clId="{C6FC4CBF-F5F6-4366-9B13-2BE72DD2A65F}" dt="2018-08-18T14:41:19.314" v="31" actId="478"/>
          <ac:spMkLst>
            <pc:docMk/>
            <pc:sldMk cId="2290358088" sldId="262"/>
            <ac:spMk id="13" creationId="{00000000-0000-0000-0000-000000000000}"/>
          </ac:spMkLst>
        </pc:spChg>
        <pc:spChg chg="mod">
          <ac:chgData name="Phil Meyer" userId="d504d3a5-ff07-4f29-b1e5-cd19d3da7534" providerId="ADAL" clId="{C6FC4CBF-F5F6-4366-9B13-2BE72DD2A65F}" dt="2018-08-18T15:08:34.655" v="154" actId="27636"/>
          <ac:spMkLst>
            <pc:docMk/>
            <pc:sldMk cId="2290358088" sldId="262"/>
            <ac:spMk id="14" creationId="{00000000-0000-0000-0000-000000000000}"/>
          </ac:spMkLst>
        </pc:spChg>
      </pc:sldChg>
      <pc:sldChg chg="addSp delSp modSp add del">
        <pc:chgData name="Phil Meyer" userId="d504d3a5-ff07-4f29-b1e5-cd19d3da7534" providerId="ADAL" clId="{C6FC4CBF-F5F6-4366-9B13-2BE72DD2A65F}" dt="2018-08-18T15:09:21.496" v="161" actId="2696"/>
        <pc:sldMkLst>
          <pc:docMk/>
          <pc:sldMk cId="946771281" sldId="263"/>
        </pc:sldMkLst>
        <pc:spChg chg="add del mod">
          <ac:chgData name="Phil Meyer" userId="d504d3a5-ff07-4f29-b1e5-cd19d3da7534" providerId="ADAL" clId="{C6FC4CBF-F5F6-4366-9B13-2BE72DD2A65F}" dt="2018-08-18T14:41:28.537" v="34" actId="478"/>
          <ac:spMkLst>
            <pc:docMk/>
            <pc:sldMk cId="946771281" sldId="263"/>
            <ac:spMk id="3" creationId="{5FF9BF45-DF5B-46CE-A4FB-75938CBBC741}"/>
          </ac:spMkLst>
        </pc:spChg>
        <pc:spChg chg="del mod">
          <ac:chgData name="Phil Meyer" userId="d504d3a5-ff07-4f29-b1e5-cd19d3da7534" providerId="ADAL" clId="{C6FC4CBF-F5F6-4366-9B13-2BE72DD2A65F}" dt="2018-08-18T14:41:27.332" v="33" actId="478"/>
          <ac:spMkLst>
            <pc:docMk/>
            <pc:sldMk cId="946771281" sldId="263"/>
            <ac:spMk id="13" creationId="{00000000-0000-0000-0000-000000000000}"/>
          </ac:spMkLst>
        </pc:spChg>
        <pc:spChg chg="mod">
          <ac:chgData name="Phil Meyer" userId="d504d3a5-ff07-4f29-b1e5-cd19d3da7534" providerId="ADAL" clId="{C6FC4CBF-F5F6-4366-9B13-2BE72DD2A65F}" dt="2018-08-18T15:09:00.076" v="158"/>
          <ac:spMkLst>
            <pc:docMk/>
            <pc:sldMk cId="946771281" sldId="263"/>
            <ac:spMk id="14" creationId="{00000000-0000-0000-0000-000000000000}"/>
          </ac:spMkLst>
        </pc:spChg>
      </pc:sldChg>
      <pc:sldChg chg="addSp delSp modSp add del">
        <pc:chgData name="Phil Meyer" userId="d504d3a5-ff07-4f29-b1e5-cd19d3da7534" providerId="ADAL" clId="{C6FC4CBF-F5F6-4366-9B13-2BE72DD2A65F}" dt="2018-08-18T15:09:41.741" v="164" actId="2696"/>
        <pc:sldMkLst>
          <pc:docMk/>
          <pc:sldMk cId="1663935357" sldId="264"/>
        </pc:sldMkLst>
        <pc:spChg chg="add del mod">
          <ac:chgData name="Phil Meyer" userId="d504d3a5-ff07-4f29-b1e5-cd19d3da7534" providerId="ADAL" clId="{C6FC4CBF-F5F6-4366-9B13-2BE72DD2A65F}" dt="2018-08-18T14:41:35.991" v="36" actId="478"/>
          <ac:spMkLst>
            <pc:docMk/>
            <pc:sldMk cId="1663935357" sldId="264"/>
            <ac:spMk id="3" creationId="{9A97887E-92E2-46DC-9817-D51ACD496F21}"/>
          </ac:spMkLst>
        </pc:spChg>
        <pc:spChg chg="del mod">
          <ac:chgData name="Phil Meyer" userId="d504d3a5-ff07-4f29-b1e5-cd19d3da7534" providerId="ADAL" clId="{C6FC4CBF-F5F6-4366-9B13-2BE72DD2A65F}" dt="2018-08-18T14:41:34.909" v="35" actId="478"/>
          <ac:spMkLst>
            <pc:docMk/>
            <pc:sldMk cId="1663935357" sldId="264"/>
            <ac:spMk id="13" creationId="{00000000-0000-0000-0000-000000000000}"/>
          </ac:spMkLst>
        </pc:spChg>
        <pc:spChg chg="mod">
          <ac:chgData name="Phil Meyer" userId="d504d3a5-ff07-4f29-b1e5-cd19d3da7534" providerId="ADAL" clId="{C6FC4CBF-F5F6-4366-9B13-2BE72DD2A65F}" dt="2018-08-18T15:09:32.830" v="162"/>
          <ac:spMkLst>
            <pc:docMk/>
            <pc:sldMk cId="1663935357" sldId="264"/>
            <ac:spMk id="14" creationId="{00000000-0000-0000-0000-000000000000}"/>
          </ac:spMkLst>
        </pc:spChg>
      </pc:sldChg>
      <pc:sldChg chg="modSp add del">
        <pc:chgData name="Phil Meyer" userId="d504d3a5-ff07-4f29-b1e5-cd19d3da7534" providerId="ADAL" clId="{C6FC4CBF-F5F6-4366-9B13-2BE72DD2A65F}" dt="2018-08-18T15:11:21.335" v="183" actId="2696"/>
        <pc:sldMkLst>
          <pc:docMk/>
          <pc:sldMk cId="1693386953" sldId="265"/>
        </pc:sldMkLst>
        <pc:spChg chg="mod">
          <ac:chgData name="Phil Meyer" userId="d504d3a5-ff07-4f29-b1e5-cd19d3da7534" providerId="ADAL" clId="{C6FC4CBF-F5F6-4366-9B13-2BE72DD2A65F}" dt="2018-08-18T15:09:50.852" v="166"/>
          <ac:spMkLst>
            <pc:docMk/>
            <pc:sldMk cId="1693386953" sldId="265"/>
            <ac:spMk id="14" creationId="{00000000-0000-0000-0000-000000000000}"/>
          </ac:spMkLst>
        </pc:spChg>
      </pc:sldChg>
      <pc:sldChg chg="modSp add del">
        <pc:chgData name="Phil Meyer" userId="d504d3a5-ff07-4f29-b1e5-cd19d3da7534" providerId="ADAL" clId="{C6FC4CBF-F5F6-4366-9B13-2BE72DD2A65F}" dt="2018-08-18T15:11:49.066" v="187" actId="2696"/>
        <pc:sldMkLst>
          <pc:docMk/>
          <pc:sldMk cId="3215439693" sldId="266"/>
        </pc:sldMkLst>
        <pc:spChg chg="mod">
          <ac:chgData name="Phil Meyer" userId="d504d3a5-ff07-4f29-b1e5-cd19d3da7534" providerId="ADAL" clId="{C6FC4CBF-F5F6-4366-9B13-2BE72DD2A65F}" dt="2018-08-18T15:11:36.843" v="185"/>
          <ac:spMkLst>
            <pc:docMk/>
            <pc:sldMk cId="3215439693" sldId="266"/>
            <ac:spMk id="14" creationId="{00000000-0000-0000-0000-000000000000}"/>
          </ac:spMkLst>
        </pc:spChg>
      </pc:sldChg>
      <pc:sldChg chg="modSp add del">
        <pc:chgData name="Phil Meyer" userId="d504d3a5-ff07-4f29-b1e5-cd19d3da7534" providerId="ADAL" clId="{C6FC4CBF-F5F6-4366-9B13-2BE72DD2A65F}" dt="2018-08-18T15:12:23.898" v="194" actId="2696"/>
        <pc:sldMkLst>
          <pc:docMk/>
          <pc:sldMk cId="2582429550" sldId="267"/>
        </pc:sldMkLst>
        <pc:spChg chg="mod">
          <ac:chgData name="Phil Meyer" userId="d504d3a5-ff07-4f29-b1e5-cd19d3da7534" providerId="ADAL" clId="{C6FC4CBF-F5F6-4366-9B13-2BE72DD2A65F}" dt="2018-08-18T15:12:12.202" v="192" actId="27636"/>
          <ac:spMkLst>
            <pc:docMk/>
            <pc:sldMk cId="2582429550" sldId="267"/>
            <ac:spMk id="14" creationId="{00000000-0000-0000-0000-000000000000}"/>
          </ac:spMkLst>
        </pc:spChg>
      </pc:sldChg>
      <pc:sldChg chg="modSp add del ord">
        <pc:chgData name="Phil Meyer" userId="d504d3a5-ff07-4f29-b1e5-cd19d3da7534" providerId="ADAL" clId="{C6FC4CBF-F5F6-4366-9B13-2BE72DD2A65F}" dt="2018-08-18T15:12:57.563" v="200" actId="2696"/>
        <pc:sldMkLst>
          <pc:docMk/>
          <pc:sldMk cId="3369763179" sldId="268"/>
        </pc:sldMkLst>
        <pc:spChg chg="mod">
          <ac:chgData name="Phil Meyer" userId="d504d3a5-ff07-4f29-b1e5-cd19d3da7534" providerId="ADAL" clId="{C6FC4CBF-F5F6-4366-9B13-2BE72DD2A65F}" dt="2018-08-18T15:12:34.355" v="196"/>
          <ac:spMkLst>
            <pc:docMk/>
            <pc:sldMk cId="3369763179" sldId="268"/>
            <ac:spMk id="14" creationId="{00000000-0000-0000-0000-000000000000}"/>
          </ac:spMkLst>
        </pc:spChg>
      </pc:sldChg>
      <pc:sldChg chg="modSp add del">
        <pc:chgData name="Phil Meyer" userId="d504d3a5-ff07-4f29-b1e5-cd19d3da7534" providerId="ADAL" clId="{C6FC4CBF-F5F6-4366-9B13-2BE72DD2A65F}" dt="2018-08-18T15:13:47.553" v="205" actId="2696"/>
        <pc:sldMkLst>
          <pc:docMk/>
          <pc:sldMk cId="768543192" sldId="269"/>
        </pc:sldMkLst>
        <pc:spChg chg="mod">
          <ac:chgData name="Phil Meyer" userId="d504d3a5-ff07-4f29-b1e5-cd19d3da7534" providerId="ADAL" clId="{C6FC4CBF-F5F6-4366-9B13-2BE72DD2A65F}" dt="2018-08-18T15:13:12.730" v="203" actId="27636"/>
          <ac:spMkLst>
            <pc:docMk/>
            <pc:sldMk cId="768543192" sldId="269"/>
            <ac:spMk id="14" creationId="{00000000-0000-0000-0000-000000000000}"/>
          </ac:spMkLst>
        </pc:spChg>
      </pc:sldChg>
      <pc:sldChg chg="modSp add del ord">
        <pc:chgData name="Phil Meyer" userId="d504d3a5-ff07-4f29-b1e5-cd19d3da7534" providerId="ADAL" clId="{C6FC4CBF-F5F6-4366-9B13-2BE72DD2A65F}" dt="2018-08-18T15:14:14.785" v="209" actId="2696"/>
        <pc:sldMkLst>
          <pc:docMk/>
          <pc:sldMk cId="4134228083" sldId="270"/>
        </pc:sldMkLst>
        <pc:spChg chg="mod">
          <ac:chgData name="Phil Meyer" userId="d504d3a5-ff07-4f29-b1e5-cd19d3da7534" providerId="ADAL" clId="{C6FC4CBF-F5F6-4366-9B13-2BE72DD2A65F}" dt="2018-08-18T15:14:00.988" v="207"/>
          <ac:spMkLst>
            <pc:docMk/>
            <pc:sldMk cId="4134228083" sldId="270"/>
            <ac:spMk id="14" creationId="{00000000-0000-0000-0000-000000000000}"/>
          </ac:spMkLst>
        </pc:spChg>
      </pc:sldChg>
      <pc:sldChg chg="modSp add del">
        <pc:chgData name="Phil Meyer" userId="d504d3a5-ff07-4f29-b1e5-cd19d3da7534" providerId="ADAL" clId="{C6FC4CBF-F5F6-4366-9B13-2BE72DD2A65F}" dt="2018-08-18T15:14:48.996" v="213" actId="2696"/>
        <pc:sldMkLst>
          <pc:docMk/>
          <pc:sldMk cId="3762659412" sldId="271"/>
        </pc:sldMkLst>
        <pc:spChg chg="mod">
          <ac:chgData name="Phil Meyer" userId="d504d3a5-ff07-4f29-b1e5-cd19d3da7534" providerId="ADAL" clId="{C6FC4CBF-F5F6-4366-9B13-2BE72DD2A65F}" dt="2018-08-18T15:14:34.244" v="211"/>
          <ac:spMkLst>
            <pc:docMk/>
            <pc:sldMk cId="3762659412" sldId="271"/>
            <ac:spMk id="14" creationId="{00000000-0000-0000-0000-000000000000}"/>
          </ac:spMkLst>
        </pc:spChg>
      </pc:sldChg>
      <pc:sldChg chg="modSp add del">
        <pc:chgData name="Phil Meyer" userId="d504d3a5-ff07-4f29-b1e5-cd19d3da7534" providerId="ADAL" clId="{C6FC4CBF-F5F6-4366-9B13-2BE72DD2A65F}" dt="2018-08-18T15:15:20.578" v="217" actId="2696"/>
        <pc:sldMkLst>
          <pc:docMk/>
          <pc:sldMk cId="2284175346" sldId="272"/>
        </pc:sldMkLst>
        <pc:spChg chg="mod">
          <ac:chgData name="Phil Meyer" userId="d504d3a5-ff07-4f29-b1e5-cd19d3da7534" providerId="ADAL" clId="{C6FC4CBF-F5F6-4366-9B13-2BE72DD2A65F}" dt="2018-08-18T15:15:09.393" v="215"/>
          <ac:spMkLst>
            <pc:docMk/>
            <pc:sldMk cId="2284175346" sldId="272"/>
            <ac:spMk id="14" creationId="{00000000-0000-0000-0000-000000000000}"/>
          </ac:spMkLst>
        </pc:spChg>
      </pc:sldChg>
      <pc:sldChg chg="modSp add del">
        <pc:chgData name="Phil Meyer" userId="d504d3a5-ff07-4f29-b1e5-cd19d3da7534" providerId="ADAL" clId="{C6FC4CBF-F5F6-4366-9B13-2BE72DD2A65F}" dt="2018-08-18T15:15:46.040" v="221" actId="2696"/>
        <pc:sldMkLst>
          <pc:docMk/>
          <pc:sldMk cId="1639669870" sldId="273"/>
        </pc:sldMkLst>
        <pc:spChg chg="mod">
          <ac:chgData name="Phil Meyer" userId="d504d3a5-ff07-4f29-b1e5-cd19d3da7534" providerId="ADAL" clId="{C6FC4CBF-F5F6-4366-9B13-2BE72DD2A65F}" dt="2018-08-18T15:15:31.852" v="219"/>
          <ac:spMkLst>
            <pc:docMk/>
            <pc:sldMk cId="1639669870" sldId="273"/>
            <ac:spMk id="14" creationId="{00000000-0000-0000-0000-000000000000}"/>
          </ac:spMkLst>
        </pc:spChg>
      </pc:sldChg>
      <pc:sldChg chg="modSp add modTransition">
        <pc:chgData name="Phil Meyer" userId="d504d3a5-ff07-4f29-b1e5-cd19d3da7534" providerId="ADAL" clId="{C6FC4CBF-F5F6-4366-9B13-2BE72DD2A65F}" dt="2018-08-18T15:23:07.543" v="256"/>
        <pc:sldMkLst>
          <pc:docMk/>
          <pc:sldMk cId="681303764" sldId="274"/>
        </pc:sldMkLst>
        <pc:spChg chg="mod">
          <ac:chgData name="Phil Meyer" userId="d504d3a5-ff07-4f29-b1e5-cd19d3da7534" providerId="ADAL" clId="{C6FC4CBF-F5F6-4366-9B13-2BE72DD2A65F}" dt="2018-08-18T15:07:53.066" v="147" actId="14100"/>
          <ac:spMkLst>
            <pc:docMk/>
            <pc:sldMk cId="681303764" sldId="274"/>
            <ac:spMk id="14" creationId="{00000000-0000-0000-0000-000000000000}"/>
          </ac:spMkLst>
        </pc:spChg>
      </pc:sldChg>
      <pc:sldChg chg="modSp add modTransition">
        <pc:chgData name="Phil Meyer" userId="d504d3a5-ff07-4f29-b1e5-cd19d3da7534" providerId="ADAL" clId="{C6FC4CBF-F5F6-4366-9B13-2BE72DD2A65F}" dt="2018-08-18T15:23:07.543" v="256"/>
        <pc:sldMkLst>
          <pc:docMk/>
          <pc:sldMk cId="3098495699" sldId="275"/>
        </pc:sldMkLst>
        <pc:spChg chg="mod">
          <ac:chgData name="Phil Meyer" userId="d504d3a5-ff07-4f29-b1e5-cd19d3da7534" providerId="ADAL" clId="{C6FC4CBF-F5F6-4366-9B13-2BE72DD2A65F}" dt="2018-08-18T15:10:37.993" v="174" actId="20577"/>
          <ac:spMkLst>
            <pc:docMk/>
            <pc:sldMk cId="3098495699" sldId="275"/>
            <ac:spMk id="13" creationId="{00000000-0000-0000-0000-000000000000}"/>
          </ac:spMkLst>
        </pc:spChg>
        <pc:spChg chg="mod">
          <ac:chgData name="Phil Meyer" userId="d504d3a5-ff07-4f29-b1e5-cd19d3da7534" providerId="ADAL" clId="{C6FC4CBF-F5F6-4366-9B13-2BE72DD2A65F}" dt="2018-08-18T15:08:17.901" v="150"/>
          <ac:spMkLst>
            <pc:docMk/>
            <pc:sldMk cId="3098495699" sldId="275"/>
            <ac:spMk id="14" creationId="{00000000-0000-0000-0000-000000000000}"/>
          </ac:spMkLst>
        </pc:spChg>
      </pc:sldChg>
      <pc:sldChg chg="addSp delSp modSp add modTransition">
        <pc:chgData name="Phil Meyer" userId="d504d3a5-ff07-4f29-b1e5-cd19d3da7534" providerId="ADAL" clId="{C6FC4CBF-F5F6-4366-9B13-2BE72DD2A65F}" dt="2018-08-18T15:23:07.543" v="256"/>
        <pc:sldMkLst>
          <pc:docMk/>
          <pc:sldMk cId="2854642607" sldId="276"/>
        </pc:sldMkLst>
        <pc:spChg chg="add del mod">
          <ac:chgData name="Phil Meyer" userId="d504d3a5-ff07-4f29-b1e5-cd19d3da7534" providerId="ADAL" clId="{C6FC4CBF-F5F6-4366-9B13-2BE72DD2A65F}" dt="2018-08-18T15:10:48.078" v="176" actId="478"/>
          <ac:spMkLst>
            <pc:docMk/>
            <pc:sldMk cId="2854642607" sldId="276"/>
            <ac:spMk id="3" creationId="{479F905D-9444-43C4-89A2-EDCA4CD5A56B}"/>
          </ac:spMkLst>
        </pc:spChg>
        <pc:spChg chg="del">
          <ac:chgData name="Phil Meyer" userId="d504d3a5-ff07-4f29-b1e5-cd19d3da7534" providerId="ADAL" clId="{C6FC4CBF-F5F6-4366-9B13-2BE72DD2A65F}" dt="2018-08-18T15:10:46.101" v="175" actId="478"/>
          <ac:spMkLst>
            <pc:docMk/>
            <pc:sldMk cId="2854642607" sldId="276"/>
            <ac:spMk id="13" creationId="{00000000-0000-0000-0000-000000000000}"/>
          </ac:spMkLst>
        </pc:spChg>
        <pc:spChg chg="mod">
          <ac:chgData name="Phil Meyer" userId="d504d3a5-ff07-4f29-b1e5-cd19d3da7534" providerId="ADAL" clId="{C6FC4CBF-F5F6-4366-9B13-2BE72DD2A65F}" dt="2018-08-18T15:08:40.788" v="155"/>
          <ac:spMkLst>
            <pc:docMk/>
            <pc:sldMk cId="2854642607" sldId="276"/>
            <ac:spMk id="14" creationId="{00000000-0000-0000-0000-000000000000}"/>
          </ac:spMkLst>
        </pc:spChg>
      </pc:sldChg>
      <pc:sldChg chg="addSp delSp modSp add modTransition">
        <pc:chgData name="Phil Meyer" userId="d504d3a5-ff07-4f29-b1e5-cd19d3da7534" providerId="ADAL" clId="{C6FC4CBF-F5F6-4366-9B13-2BE72DD2A65F}" dt="2018-08-18T15:23:07.543" v="256"/>
        <pc:sldMkLst>
          <pc:docMk/>
          <pc:sldMk cId="4206792570" sldId="277"/>
        </pc:sldMkLst>
        <pc:spChg chg="add del mod">
          <ac:chgData name="Phil Meyer" userId="d504d3a5-ff07-4f29-b1e5-cd19d3da7534" providerId="ADAL" clId="{C6FC4CBF-F5F6-4366-9B13-2BE72DD2A65F}" dt="2018-08-18T15:10:56.738" v="178" actId="478"/>
          <ac:spMkLst>
            <pc:docMk/>
            <pc:sldMk cId="4206792570" sldId="277"/>
            <ac:spMk id="3" creationId="{A6855B94-0CCB-4216-AFA1-6725CF30223F}"/>
          </ac:spMkLst>
        </pc:spChg>
        <pc:spChg chg="del">
          <ac:chgData name="Phil Meyer" userId="d504d3a5-ff07-4f29-b1e5-cd19d3da7534" providerId="ADAL" clId="{C6FC4CBF-F5F6-4366-9B13-2BE72DD2A65F}" dt="2018-08-18T15:10:53.829" v="177" actId="478"/>
          <ac:spMkLst>
            <pc:docMk/>
            <pc:sldMk cId="4206792570" sldId="277"/>
            <ac:spMk id="13" creationId="{00000000-0000-0000-0000-000000000000}"/>
          </ac:spMkLst>
        </pc:spChg>
        <pc:spChg chg="mod">
          <ac:chgData name="Phil Meyer" userId="d504d3a5-ff07-4f29-b1e5-cd19d3da7534" providerId="ADAL" clId="{C6FC4CBF-F5F6-4366-9B13-2BE72DD2A65F}" dt="2018-08-18T15:09:06.305" v="159"/>
          <ac:spMkLst>
            <pc:docMk/>
            <pc:sldMk cId="4206792570" sldId="277"/>
            <ac:spMk id="14" creationId="{00000000-0000-0000-0000-000000000000}"/>
          </ac:spMkLst>
        </pc:spChg>
      </pc:sldChg>
      <pc:sldChg chg="addSp delSp modSp add modTransition">
        <pc:chgData name="Phil Meyer" userId="d504d3a5-ff07-4f29-b1e5-cd19d3da7534" providerId="ADAL" clId="{C6FC4CBF-F5F6-4366-9B13-2BE72DD2A65F}" dt="2018-08-18T15:23:07.543" v="256"/>
        <pc:sldMkLst>
          <pc:docMk/>
          <pc:sldMk cId="736000746" sldId="278"/>
        </pc:sldMkLst>
        <pc:spChg chg="add del mod">
          <ac:chgData name="Phil Meyer" userId="d504d3a5-ff07-4f29-b1e5-cd19d3da7534" providerId="ADAL" clId="{C6FC4CBF-F5F6-4366-9B13-2BE72DD2A65F}" dt="2018-08-18T15:11:03.689" v="180" actId="478"/>
          <ac:spMkLst>
            <pc:docMk/>
            <pc:sldMk cId="736000746" sldId="278"/>
            <ac:spMk id="3" creationId="{0B4D8640-0FB5-437C-878B-1C58589EDA57}"/>
          </ac:spMkLst>
        </pc:spChg>
        <pc:spChg chg="del">
          <ac:chgData name="Phil Meyer" userId="d504d3a5-ff07-4f29-b1e5-cd19d3da7534" providerId="ADAL" clId="{C6FC4CBF-F5F6-4366-9B13-2BE72DD2A65F}" dt="2018-08-18T15:11:02.562" v="179" actId="478"/>
          <ac:spMkLst>
            <pc:docMk/>
            <pc:sldMk cId="736000746" sldId="278"/>
            <ac:spMk id="13" creationId="{00000000-0000-0000-0000-000000000000}"/>
          </ac:spMkLst>
        </pc:spChg>
        <pc:spChg chg="mod">
          <ac:chgData name="Phil Meyer" userId="d504d3a5-ff07-4f29-b1e5-cd19d3da7534" providerId="ADAL" clId="{C6FC4CBF-F5F6-4366-9B13-2BE72DD2A65F}" dt="2018-08-18T15:09:37.969" v="163"/>
          <ac:spMkLst>
            <pc:docMk/>
            <pc:sldMk cId="736000746" sldId="278"/>
            <ac:spMk id="14" creationId="{00000000-0000-0000-0000-000000000000}"/>
          </ac:spMkLst>
        </pc:spChg>
      </pc:sldChg>
      <pc:sldChg chg="addSp delSp modSp add modTransition">
        <pc:chgData name="Phil Meyer" userId="d504d3a5-ff07-4f29-b1e5-cd19d3da7534" providerId="ADAL" clId="{C6FC4CBF-F5F6-4366-9B13-2BE72DD2A65F}" dt="2018-08-18T15:23:07.543" v="256"/>
        <pc:sldMkLst>
          <pc:docMk/>
          <pc:sldMk cId="2956837957" sldId="279"/>
        </pc:sldMkLst>
        <pc:spChg chg="add del mod">
          <ac:chgData name="Phil Meyer" userId="d504d3a5-ff07-4f29-b1e5-cd19d3da7534" providerId="ADAL" clId="{C6FC4CBF-F5F6-4366-9B13-2BE72DD2A65F}" dt="2018-08-18T15:11:13.661" v="182" actId="478"/>
          <ac:spMkLst>
            <pc:docMk/>
            <pc:sldMk cId="2956837957" sldId="279"/>
            <ac:spMk id="3" creationId="{EB54F74A-2BBE-46D7-939F-1A966AEA5212}"/>
          </ac:spMkLst>
        </pc:spChg>
        <pc:spChg chg="del">
          <ac:chgData name="Phil Meyer" userId="d504d3a5-ff07-4f29-b1e5-cd19d3da7534" providerId="ADAL" clId="{C6FC4CBF-F5F6-4366-9B13-2BE72DD2A65F}" dt="2018-08-18T15:11:10.778" v="181" actId="478"/>
          <ac:spMkLst>
            <pc:docMk/>
            <pc:sldMk cId="2956837957" sldId="279"/>
            <ac:spMk id="13" creationId="{00000000-0000-0000-0000-000000000000}"/>
          </ac:spMkLst>
        </pc:spChg>
        <pc:spChg chg="mod">
          <ac:chgData name="Phil Meyer" userId="d504d3a5-ff07-4f29-b1e5-cd19d3da7534" providerId="ADAL" clId="{C6FC4CBF-F5F6-4366-9B13-2BE72DD2A65F}" dt="2018-08-18T15:10:00.021" v="167"/>
          <ac:spMkLst>
            <pc:docMk/>
            <pc:sldMk cId="2956837957" sldId="279"/>
            <ac:spMk id="14" creationId="{00000000-0000-0000-0000-000000000000}"/>
          </ac:spMkLst>
        </pc:spChg>
      </pc:sldChg>
      <pc:sldChg chg="modSp add modTransition">
        <pc:chgData name="Phil Meyer" userId="d504d3a5-ff07-4f29-b1e5-cd19d3da7534" providerId="ADAL" clId="{C6FC4CBF-F5F6-4366-9B13-2BE72DD2A65F}" dt="2018-08-18T15:23:07.543" v="256"/>
        <pc:sldMkLst>
          <pc:docMk/>
          <pc:sldMk cId="2846455404" sldId="280"/>
        </pc:sldMkLst>
        <pc:spChg chg="mod">
          <ac:chgData name="Phil Meyer" userId="d504d3a5-ff07-4f29-b1e5-cd19d3da7534" providerId="ADAL" clId="{C6FC4CBF-F5F6-4366-9B13-2BE72DD2A65F}" dt="2018-08-18T15:11:42.889" v="186"/>
          <ac:spMkLst>
            <pc:docMk/>
            <pc:sldMk cId="2846455404" sldId="280"/>
            <ac:spMk id="14" creationId="{00000000-0000-0000-0000-000000000000}"/>
          </ac:spMkLst>
        </pc:spChg>
      </pc:sldChg>
      <pc:sldChg chg="modSp add modTransition">
        <pc:chgData name="Phil Meyer" userId="d504d3a5-ff07-4f29-b1e5-cd19d3da7534" providerId="ADAL" clId="{C6FC4CBF-F5F6-4366-9B13-2BE72DD2A65F}" dt="2018-08-18T15:23:07.543" v="256"/>
        <pc:sldMkLst>
          <pc:docMk/>
          <pc:sldMk cId="706733897" sldId="281"/>
        </pc:sldMkLst>
        <pc:spChg chg="mod">
          <ac:chgData name="Phil Meyer" userId="d504d3a5-ff07-4f29-b1e5-cd19d3da7534" providerId="ADAL" clId="{C6FC4CBF-F5F6-4366-9B13-2BE72DD2A65F}" dt="2018-08-18T15:12:18.250" v="193"/>
          <ac:spMkLst>
            <pc:docMk/>
            <pc:sldMk cId="706733897" sldId="281"/>
            <ac:spMk id="14" creationId="{00000000-0000-0000-0000-000000000000}"/>
          </ac:spMkLst>
        </pc:spChg>
      </pc:sldChg>
      <pc:sldChg chg="add del">
        <pc:chgData name="Phil Meyer" userId="d504d3a5-ff07-4f29-b1e5-cd19d3da7534" providerId="ADAL" clId="{C6FC4CBF-F5F6-4366-9B13-2BE72DD2A65F}" dt="2018-08-18T15:11:59.082" v="189" actId="2696"/>
        <pc:sldMkLst>
          <pc:docMk/>
          <pc:sldMk cId="2453121835" sldId="281"/>
        </pc:sldMkLst>
      </pc:sldChg>
      <pc:sldChg chg="modSp add modTransition">
        <pc:chgData name="Phil Meyer" userId="d504d3a5-ff07-4f29-b1e5-cd19d3da7534" providerId="ADAL" clId="{C6FC4CBF-F5F6-4366-9B13-2BE72DD2A65F}" dt="2018-08-18T15:23:07.543" v="256"/>
        <pc:sldMkLst>
          <pc:docMk/>
          <pc:sldMk cId="3368095914" sldId="282"/>
        </pc:sldMkLst>
        <pc:spChg chg="mod">
          <ac:chgData name="Phil Meyer" userId="d504d3a5-ff07-4f29-b1e5-cd19d3da7534" providerId="ADAL" clId="{C6FC4CBF-F5F6-4366-9B13-2BE72DD2A65F}" dt="2018-08-18T15:12:40.096" v="197"/>
          <ac:spMkLst>
            <pc:docMk/>
            <pc:sldMk cId="3368095914" sldId="282"/>
            <ac:spMk id="14" creationId="{00000000-0000-0000-0000-000000000000}"/>
          </ac:spMkLst>
        </pc:spChg>
      </pc:sldChg>
      <pc:sldChg chg="add del">
        <pc:chgData name="Phil Meyer" userId="d504d3a5-ff07-4f29-b1e5-cd19d3da7534" providerId="ADAL" clId="{C6FC4CBF-F5F6-4366-9B13-2BE72DD2A65F}" dt="2018-08-18T15:12:47.626" v="199" actId="2696"/>
        <pc:sldMkLst>
          <pc:docMk/>
          <pc:sldMk cId="655803235" sldId="283"/>
        </pc:sldMkLst>
      </pc:sldChg>
      <pc:sldChg chg="modSp add modTransition">
        <pc:chgData name="Phil Meyer" userId="d504d3a5-ff07-4f29-b1e5-cd19d3da7534" providerId="ADAL" clId="{C6FC4CBF-F5F6-4366-9B13-2BE72DD2A65F}" dt="2018-08-18T15:23:07.543" v="256"/>
        <pc:sldMkLst>
          <pc:docMk/>
          <pc:sldMk cId="3959987821" sldId="283"/>
        </pc:sldMkLst>
        <pc:spChg chg="mod">
          <ac:chgData name="Phil Meyer" userId="d504d3a5-ff07-4f29-b1e5-cd19d3da7534" providerId="ADAL" clId="{C6FC4CBF-F5F6-4366-9B13-2BE72DD2A65F}" dt="2018-08-18T15:13:18.574" v="204"/>
          <ac:spMkLst>
            <pc:docMk/>
            <pc:sldMk cId="3959987821" sldId="283"/>
            <ac:spMk id="14" creationId="{00000000-0000-0000-0000-000000000000}"/>
          </ac:spMkLst>
        </pc:spChg>
      </pc:sldChg>
      <pc:sldChg chg="modSp add modTransition">
        <pc:chgData name="Phil Meyer" userId="d504d3a5-ff07-4f29-b1e5-cd19d3da7534" providerId="ADAL" clId="{C6FC4CBF-F5F6-4366-9B13-2BE72DD2A65F}" dt="2018-08-18T15:23:07.543" v="256"/>
        <pc:sldMkLst>
          <pc:docMk/>
          <pc:sldMk cId="1344519500" sldId="284"/>
        </pc:sldMkLst>
        <pc:spChg chg="mod">
          <ac:chgData name="Phil Meyer" userId="d504d3a5-ff07-4f29-b1e5-cd19d3da7534" providerId="ADAL" clId="{C6FC4CBF-F5F6-4366-9B13-2BE72DD2A65F}" dt="2018-08-18T15:14:08.098" v="208"/>
          <ac:spMkLst>
            <pc:docMk/>
            <pc:sldMk cId="1344519500" sldId="284"/>
            <ac:spMk id="14" creationId="{00000000-0000-0000-0000-000000000000}"/>
          </ac:spMkLst>
        </pc:spChg>
      </pc:sldChg>
      <pc:sldChg chg="modSp add modTransition">
        <pc:chgData name="Phil Meyer" userId="d504d3a5-ff07-4f29-b1e5-cd19d3da7534" providerId="ADAL" clId="{C6FC4CBF-F5F6-4366-9B13-2BE72DD2A65F}" dt="2018-08-18T15:23:07.543" v="256"/>
        <pc:sldMkLst>
          <pc:docMk/>
          <pc:sldMk cId="1177933865" sldId="285"/>
        </pc:sldMkLst>
        <pc:spChg chg="mod">
          <ac:chgData name="Phil Meyer" userId="d504d3a5-ff07-4f29-b1e5-cd19d3da7534" providerId="ADAL" clId="{C6FC4CBF-F5F6-4366-9B13-2BE72DD2A65F}" dt="2018-08-18T15:14:42.085" v="212"/>
          <ac:spMkLst>
            <pc:docMk/>
            <pc:sldMk cId="1177933865" sldId="285"/>
            <ac:spMk id="14" creationId="{00000000-0000-0000-0000-000000000000}"/>
          </ac:spMkLst>
        </pc:spChg>
      </pc:sldChg>
      <pc:sldChg chg="modSp add modTransition">
        <pc:chgData name="Phil Meyer" userId="d504d3a5-ff07-4f29-b1e5-cd19d3da7534" providerId="ADAL" clId="{C6FC4CBF-F5F6-4366-9B13-2BE72DD2A65F}" dt="2018-08-18T15:23:07.543" v="256"/>
        <pc:sldMkLst>
          <pc:docMk/>
          <pc:sldMk cId="2762959395" sldId="286"/>
        </pc:sldMkLst>
        <pc:spChg chg="mod">
          <ac:chgData name="Phil Meyer" userId="d504d3a5-ff07-4f29-b1e5-cd19d3da7534" providerId="ADAL" clId="{C6FC4CBF-F5F6-4366-9B13-2BE72DD2A65F}" dt="2018-08-18T15:15:15.128" v="216"/>
          <ac:spMkLst>
            <pc:docMk/>
            <pc:sldMk cId="2762959395" sldId="286"/>
            <ac:spMk id="14" creationId="{00000000-0000-0000-0000-000000000000}"/>
          </ac:spMkLst>
        </pc:spChg>
      </pc:sldChg>
      <pc:sldChg chg="modSp add modTransition">
        <pc:chgData name="Phil Meyer" userId="d504d3a5-ff07-4f29-b1e5-cd19d3da7534" providerId="ADAL" clId="{C6FC4CBF-F5F6-4366-9B13-2BE72DD2A65F}" dt="2018-08-18T15:23:07.543" v="256"/>
        <pc:sldMkLst>
          <pc:docMk/>
          <pc:sldMk cId="1030654689" sldId="287"/>
        </pc:sldMkLst>
        <pc:spChg chg="mod">
          <ac:chgData name="Phil Meyer" userId="d504d3a5-ff07-4f29-b1e5-cd19d3da7534" providerId="ADAL" clId="{C6FC4CBF-F5F6-4366-9B13-2BE72DD2A65F}" dt="2018-08-18T15:15:41.436" v="220"/>
          <ac:spMkLst>
            <pc:docMk/>
            <pc:sldMk cId="1030654689" sldId="287"/>
            <ac:spMk id="14" creationId="{00000000-0000-0000-0000-000000000000}"/>
          </ac:spMkLst>
        </pc:spChg>
      </pc:sldChg>
      <pc:sldChg chg="add ord modTransition">
        <pc:chgData name="Phil Meyer" userId="d504d3a5-ff07-4f29-b1e5-cd19d3da7534" providerId="ADAL" clId="{C6FC4CBF-F5F6-4366-9B13-2BE72DD2A65F}" dt="2018-08-18T15:23:07.543" v="256"/>
        <pc:sldMkLst>
          <pc:docMk/>
          <pc:sldMk cId="347360736" sldId="288"/>
        </pc:sldMkLst>
      </pc:sldChg>
      <pc:sldMasterChg chg="modTransition modSldLayout">
        <pc:chgData name="Phil Meyer" userId="d504d3a5-ff07-4f29-b1e5-cd19d3da7534" providerId="ADAL" clId="{C6FC4CBF-F5F6-4366-9B13-2BE72DD2A65F}" dt="2018-08-18T15:23:07.543" v="256"/>
        <pc:sldMasterMkLst>
          <pc:docMk/>
          <pc:sldMasterMk cId="891149846" sldId="2147483696"/>
        </pc:sldMasterMkLst>
        <pc:sldLayoutChg chg="modTransition">
          <pc:chgData name="Phil Meyer" userId="d504d3a5-ff07-4f29-b1e5-cd19d3da7534" providerId="ADAL" clId="{C6FC4CBF-F5F6-4366-9B13-2BE72DD2A65F}" dt="2018-08-18T15:23:07.543" v="256"/>
          <pc:sldLayoutMkLst>
            <pc:docMk/>
            <pc:sldMasterMk cId="891149846" sldId="2147483696"/>
            <pc:sldLayoutMk cId="2856722357" sldId="2147483697"/>
          </pc:sldLayoutMkLst>
        </pc:sldLayoutChg>
        <pc:sldLayoutChg chg="modTransition">
          <pc:chgData name="Phil Meyer" userId="d504d3a5-ff07-4f29-b1e5-cd19d3da7534" providerId="ADAL" clId="{C6FC4CBF-F5F6-4366-9B13-2BE72DD2A65F}" dt="2018-08-18T15:23:07.543" v="256"/>
          <pc:sldLayoutMkLst>
            <pc:docMk/>
            <pc:sldMasterMk cId="891149846" sldId="2147483696"/>
            <pc:sldLayoutMk cId="2607457289" sldId="2147483698"/>
          </pc:sldLayoutMkLst>
        </pc:sldLayoutChg>
        <pc:sldLayoutChg chg="modTransition">
          <pc:chgData name="Phil Meyer" userId="d504d3a5-ff07-4f29-b1e5-cd19d3da7534" providerId="ADAL" clId="{C6FC4CBF-F5F6-4366-9B13-2BE72DD2A65F}" dt="2018-08-18T15:23:07.543" v="256"/>
          <pc:sldLayoutMkLst>
            <pc:docMk/>
            <pc:sldMasterMk cId="891149846" sldId="2147483696"/>
            <pc:sldLayoutMk cId="4003804188" sldId="2147483699"/>
          </pc:sldLayoutMkLst>
        </pc:sldLayoutChg>
        <pc:sldLayoutChg chg="modTransition">
          <pc:chgData name="Phil Meyer" userId="d504d3a5-ff07-4f29-b1e5-cd19d3da7534" providerId="ADAL" clId="{C6FC4CBF-F5F6-4366-9B13-2BE72DD2A65F}" dt="2018-08-18T15:23:07.543" v="256"/>
          <pc:sldLayoutMkLst>
            <pc:docMk/>
            <pc:sldMasterMk cId="891149846" sldId="2147483696"/>
            <pc:sldLayoutMk cId="2672057947" sldId="2147483700"/>
          </pc:sldLayoutMkLst>
        </pc:sldLayoutChg>
        <pc:sldLayoutChg chg="modTransition">
          <pc:chgData name="Phil Meyer" userId="d504d3a5-ff07-4f29-b1e5-cd19d3da7534" providerId="ADAL" clId="{C6FC4CBF-F5F6-4366-9B13-2BE72DD2A65F}" dt="2018-08-18T15:23:07.543" v="256"/>
          <pc:sldLayoutMkLst>
            <pc:docMk/>
            <pc:sldMasterMk cId="891149846" sldId="2147483696"/>
            <pc:sldLayoutMk cId="2501068388" sldId="2147483701"/>
          </pc:sldLayoutMkLst>
        </pc:sldLayoutChg>
        <pc:sldLayoutChg chg="modTransition">
          <pc:chgData name="Phil Meyer" userId="d504d3a5-ff07-4f29-b1e5-cd19d3da7534" providerId="ADAL" clId="{C6FC4CBF-F5F6-4366-9B13-2BE72DD2A65F}" dt="2018-08-18T15:23:07.543" v="256"/>
          <pc:sldLayoutMkLst>
            <pc:docMk/>
            <pc:sldMasterMk cId="891149846" sldId="2147483696"/>
            <pc:sldLayoutMk cId="4130002280" sldId="2147483702"/>
          </pc:sldLayoutMkLst>
        </pc:sldLayoutChg>
        <pc:sldLayoutChg chg="modTransition">
          <pc:chgData name="Phil Meyer" userId="d504d3a5-ff07-4f29-b1e5-cd19d3da7534" providerId="ADAL" clId="{C6FC4CBF-F5F6-4366-9B13-2BE72DD2A65F}" dt="2018-08-18T15:23:07.543" v="256"/>
          <pc:sldLayoutMkLst>
            <pc:docMk/>
            <pc:sldMasterMk cId="891149846" sldId="2147483696"/>
            <pc:sldLayoutMk cId="669437400" sldId="2147483703"/>
          </pc:sldLayoutMkLst>
        </pc:sldLayoutChg>
        <pc:sldLayoutChg chg="modTransition">
          <pc:chgData name="Phil Meyer" userId="d504d3a5-ff07-4f29-b1e5-cd19d3da7534" providerId="ADAL" clId="{C6FC4CBF-F5F6-4366-9B13-2BE72DD2A65F}" dt="2018-08-18T15:23:07.543" v="256"/>
          <pc:sldLayoutMkLst>
            <pc:docMk/>
            <pc:sldMasterMk cId="891149846" sldId="2147483696"/>
            <pc:sldLayoutMk cId="3761579140" sldId="2147483704"/>
          </pc:sldLayoutMkLst>
        </pc:sldLayoutChg>
        <pc:sldLayoutChg chg="modTransition">
          <pc:chgData name="Phil Meyer" userId="d504d3a5-ff07-4f29-b1e5-cd19d3da7534" providerId="ADAL" clId="{C6FC4CBF-F5F6-4366-9B13-2BE72DD2A65F}" dt="2018-08-18T15:23:07.543" v="256"/>
          <pc:sldLayoutMkLst>
            <pc:docMk/>
            <pc:sldMasterMk cId="891149846" sldId="2147483696"/>
            <pc:sldLayoutMk cId="1337183569" sldId="2147483705"/>
          </pc:sldLayoutMkLst>
        </pc:sldLayoutChg>
        <pc:sldLayoutChg chg="modTransition">
          <pc:chgData name="Phil Meyer" userId="d504d3a5-ff07-4f29-b1e5-cd19d3da7534" providerId="ADAL" clId="{C6FC4CBF-F5F6-4366-9B13-2BE72DD2A65F}" dt="2018-08-18T15:23:07.543" v="256"/>
          <pc:sldLayoutMkLst>
            <pc:docMk/>
            <pc:sldMasterMk cId="891149846" sldId="2147483696"/>
            <pc:sldLayoutMk cId="3288223031" sldId="2147483706"/>
          </pc:sldLayoutMkLst>
        </pc:sldLayoutChg>
        <pc:sldLayoutChg chg="modTransition">
          <pc:chgData name="Phil Meyer" userId="d504d3a5-ff07-4f29-b1e5-cd19d3da7534" providerId="ADAL" clId="{C6FC4CBF-F5F6-4366-9B13-2BE72DD2A65F}" dt="2018-08-18T15:23:07.543" v="256"/>
          <pc:sldLayoutMkLst>
            <pc:docMk/>
            <pc:sldMasterMk cId="891149846" sldId="2147483696"/>
            <pc:sldLayoutMk cId="4218807633" sldId="214748370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09733D-69F8-45CE-987F-1E3A67C77C5D}" type="datetimeFigureOut">
              <a:rPr lang="en-US" smtClean="0"/>
              <a:t>11/30/19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3FB42-312D-429D-A89D-91E21C85F0BA}" type="slidenum">
              <a:rPr lang="en-US" smtClean="0"/>
              <a:t>‹#›</a:t>
            </a:fld>
            <a:endParaRPr lang="en-US"/>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C3DB-9C0B-4EEA-BE0C-C823D6258BF2}" type="datetimeFigureOut">
              <a:rPr lang="en-US" smtClean="0"/>
              <a:t>11/30/19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09D77-6270-417D-B912-9E40620F0D03}" type="slidenum">
              <a:rPr lang="en-US" smtClean="0"/>
              <a:t>‹#›</a:t>
            </a:fld>
            <a:endParaRPr lang="en-US"/>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10363200" cy="4267200"/>
          </a:xfrm>
        </p:spPr>
        <p:txBody>
          <a:bodyPr anchor="b">
            <a:noAutofit/>
          </a:bodyPr>
          <a:lstStyle>
            <a:lvl1pPr>
              <a:lnSpc>
                <a:spcPct val="100000"/>
              </a:lnSpc>
              <a:defRPr sz="6600">
                <a:solidFill>
                  <a:schemeClr val="accent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4343399"/>
            <a:ext cx="8534400" cy="12192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2"/>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11/30/19</a:t>
            </a:fld>
            <a:endParaRPr lang="en-US"/>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856722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11/30/19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288223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9831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9831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11/30/19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18807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11/30/19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07457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0"/>
            <a:ext cx="10363200" cy="2505075"/>
          </a:xfrm>
        </p:spPr>
        <p:txBody>
          <a:bodyPr vert="horz" lIns="91440" tIns="45720" rIns="91440" bIns="45720" rtlCol="0" anchor="b">
            <a:no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963084" y="2697163"/>
            <a:ext cx="10363200" cy="11318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11/30/19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03804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12805" y="1828800"/>
            <a:ext cx="5388864" cy="34292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8785"/>
            <a:ext cx="53848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11/30/19</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672057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40825"/>
            <a:ext cx="5386917"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10"/>
          <p:cNvSpPr>
            <a:spLocks noGrp="1"/>
          </p:cNvSpPr>
          <p:nvPr>
            <p:ph sz="quarter" idx="13"/>
          </p:nvPr>
        </p:nvSpPr>
        <p:spPr>
          <a:xfrm>
            <a:off x="609600" y="2453473"/>
            <a:ext cx="5388864" cy="28340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840825"/>
            <a:ext cx="5389033"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12"/>
          <p:cNvSpPr>
            <a:spLocks noGrp="1"/>
          </p:cNvSpPr>
          <p:nvPr>
            <p:ph sz="quarter" idx="14"/>
          </p:nvPr>
        </p:nvSpPr>
        <p:spPr>
          <a:xfrm>
            <a:off x="6201237" y="2453474"/>
            <a:ext cx="5388864" cy="2833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11/30/19</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01068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11/30/19</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30002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11/30/19</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69437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2"/>
            <a:ext cx="6661151" cy="4984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2819399"/>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11/30/19</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61579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579250"/>
            <a:ext cx="7615765" cy="533400"/>
          </a:xfrm>
        </p:spPr>
        <p:txBody>
          <a:bodyPr>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11/30/19</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337183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fld id="{349BF3EA-1A78-4F07-BDC0-C8A1BD461199}" type="datetimeFigureOut">
              <a:rPr lang="en-US" smtClean="0"/>
              <a:pPr/>
              <a:t>11/30/19</a:t>
            </a:fld>
            <a:endParaRPr lang="en-US"/>
          </a:p>
        </p:txBody>
      </p:sp>
      <p:sp>
        <p:nvSpPr>
          <p:cNvPr id="6" name="Slide Number Placehold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fld id="{401CF334-2D5C-4859-84A6-CA7E6E43FAEB}" type="slidenum">
              <a:rPr lang="en-US" smtClean="0"/>
              <a:pPr/>
              <a:t>‹#›</a:t>
            </a:fld>
            <a:endParaRPr lang="en-US"/>
          </a:p>
        </p:txBody>
      </p:sp>
      <p:grpSp>
        <p:nvGrpSpPr>
          <p:cNvPr id="7" name="Group 6" descr="Shrubs on seashore">
            <a:extLst>
              <a:ext uri="{FF2B5EF4-FFF2-40B4-BE49-F238E27FC236}">
                <a16:creationId xmlns:a16="http://schemas.microsoft.com/office/drawing/2014/main" id="{32ABC1A6-8856-41D7-BF42-7ED8D4AC1C81}"/>
              </a:ext>
            </a:extLst>
          </p:cNvPr>
          <p:cNvGrpSpPr/>
          <p:nvPr userDrawn="1"/>
        </p:nvGrpSpPr>
        <p:grpSpPr>
          <a:xfrm>
            <a:off x="11112" y="4291013"/>
            <a:ext cx="12180887" cy="2589212"/>
            <a:chOff x="11112" y="4291013"/>
            <a:chExt cx="12180887" cy="2589212"/>
          </a:xfrm>
        </p:grpSpPr>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0" name="Freeform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8"/>
            <p:cNvGrpSpPr>
              <a:grpSpLocks/>
            </p:cNvGrpSpPr>
            <p:nvPr/>
          </p:nvGrpSpPr>
          <p:grpSpPr bwMode="auto">
            <a:xfrm>
              <a:off x="68263" y="4291013"/>
              <a:ext cx="2384425" cy="2447925"/>
              <a:chOff x="43" y="2703"/>
              <a:chExt cx="1502" cy="1542"/>
            </a:xfrm>
          </p:grpSpPr>
          <p:grpSp>
            <p:nvGrpSpPr>
              <p:cNvPr id="55" name="Group 28"/>
              <p:cNvGrpSpPr>
                <a:grpSpLocks/>
              </p:cNvGrpSpPr>
              <p:nvPr/>
            </p:nvGrpSpPr>
            <p:grpSpPr bwMode="auto">
              <a:xfrm>
                <a:off x="106" y="2703"/>
                <a:ext cx="1387" cy="1542"/>
                <a:chOff x="106" y="2703"/>
                <a:chExt cx="1387" cy="1542"/>
              </a:xfrm>
            </p:grpSpPr>
            <p:grpSp>
              <p:nvGrpSpPr>
                <p:cNvPr id="95" name="Group 5"/>
                <p:cNvGrpSpPr>
                  <a:grpSpLocks/>
                </p:cNvGrpSpPr>
                <p:nvPr/>
              </p:nvGrpSpPr>
              <p:grpSpPr bwMode="auto">
                <a:xfrm>
                  <a:off x="506" y="3583"/>
                  <a:ext cx="135" cy="584"/>
                  <a:chOff x="506" y="3583"/>
                  <a:chExt cx="135" cy="584"/>
                </a:xfrm>
              </p:grpSpPr>
              <p:sp>
                <p:nvSpPr>
                  <p:cNvPr id="118" name="Freeform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8"/>
                <p:cNvGrpSpPr>
                  <a:grpSpLocks/>
                </p:cNvGrpSpPr>
                <p:nvPr/>
              </p:nvGrpSpPr>
              <p:grpSpPr bwMode="auto">
                <a:xfrm>
                  <a:off x="243" y="3542"/>
                  <a:ext cx="270" cy="631"/>
                  <a:chOff x="243" y="3542"/>
                  <a:chExt cx="270" cy="631"/>
                </a:xfrm>
              </p:grpSpPr>
              <p:sp>
                <p:nvSpPr>
                  <p:cNvPr id="116" name="Freeform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7" name="Freeform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 name="Group 16"/>
                <p:cNvGrpSpPr>
                  <a:grpSpLocks/>
                </p:cNvGrpSpPr>
                <p:nvPr/>
              </p:nvGrpSpPr>
              <p:grpSpPr bwMode="auto">
                <a:xfrm>
                  <a:off x="193" y="2703"/>
                  <a:ext cx="152" cy="1529"/>
                  <a:chOff x="193" y="2703"/>
                  <a:chExt cx="152" cy="1529"/>
                </a:xfrm>
              </p:grpSpPr>
              <p:sp>
                <p:nvSpPr>
                  <p:cNvPr id="112" name="Freeform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Freeform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 name="Group 33"/>
              <p:cNvGrpSpPr>
                <a:grpSpLocks/>
              </p:cNvGrpSpPr>
              <p:nvPr/>
            </p:nvGrpSpPr>
            <p:grpSpPr bwMode="auto">
              <a:xfrm>
                <a:off x="454" y="3586"/>
                <a:ext cx="255" cy="498"/>
                <a:chOff x="454" y="3586"/>
                <a:chExt cx="255" cy="498"/>
              </a:xfrm>
            </p:grpSpPr>
            <p:sp>
              <p:nvSpPr>
                <p:cNvPr id="92" name="Freeform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Freeform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38"/>
              <p:cNvGrpSpPr>
                <a:grpSpLocks/>
              </p:cNvGrpSpPr>
              <p:nvPr/>
            </p:nvGrpSpPr>
            <p:grpSpPr bwMode="auto">
              <a:xfrm>
                <a:off x="139" y="3607"/>
                <a:ext cx="217" cy="566"/>
                <a:chOff x="139" y="3607"/>
                <a:chExt cx="217" cy="566"/>
              </a:xfrm>
            </p:grpSpPr>
            <p:sp>
              <p:nvSpPr>
                <p:cNvPr id="90" name="Freeform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 name="Freeform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 name="Group 47"/>
              <p:cNvGrpSpPr>
                <a:grpSpLocks/>
              </p:cNvGrpSpPr>
              <p:nvPr/>
            </p:nvGrpSpPr>
            <p:grpSpPr bwMode="auto">
              <a:xfrm>
                <a:off x="117" y="2718"/>
                <a:ext cx="332" cy="1514"/>
                <a:chOff x="117" y="2718"/>
                <a:chExt cx="332" cy="1514"/>
              </a:xfrm>
            </p:grpSpPr>
            <p:sp>
              <p:nvSpPr>
                <p:cNvPr id="83" name="Freeform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 name="Group 44"/>
                <p:cNvGrpSpPr>
                  <a:grpSpLocks/>
                </p:cNvGrpSpPr>
                <p:nvPr/>
              </p:nvGrpSpPr>
              <p:grpSpPr bwMode="auto">
                <a:xfrm>
                  <a:off x="231" y="2718"/>
                  <a:ext cx="218" cy="641"/>
                  <a:chOff x="231" y="2718"/>
                  <a:chExt cx="218" cy="641"/>
                </a:xfrm>
              </p:grpSpPr>
              <p:sp>
                <p:nvSpPr>
                  <p:cNvPr id="88" name="Freeform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Freeform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Freeform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2"/>
              <p:cNvGrpSpPr>
                <a:grpSpLocks/>
              </p:cNvGrpSpPr>
              <p:nvPr/>
            </p:nvGrpSpPr>
            <p:grpSpPr bwMode="auto">
              <a:xfrm>
                <a:off x="487" y="3200"/>
                <a:ext cx="385" cy="440"/>
                <a:chOff x="487" y="3200"/>
                <a:chExt cx="385" cy="440"/>
              </a:xfrm>
            </p:grpSpPr>
            <p:sp>
              <p:nvSpPr>
                <p:cNvPr id="81" name="Freeform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Freeform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11"/>
            <p:cNvGrpSpPr>
              <a:grpSpLocks/>
            </p:cNvGrpSpPr>
            <p:nvPr/>
          </p:nvGrpSpPr>
          <p:grpSpPr bwMode="auto">
            <a:xfrm>
              <a:off x="10057193" y="5283200"/>
              <a:ext cx="2032000" cy="1581150"/>
              <a:chOff x="4495" y="3328"/>
              <a:chExt cx="1280" cy="996"/>
            </a:xfrm>
          </p:grpSpPr>
          <p:grpSp>
            <p:nvGrpSpPr>
              <p:cNvPr id="13" name="Group 84"/>
              <p:cNvGrpSpPr>
                <a:grpSpLocks/>
              </p:cNvGrpSpPr>
              <p:nvPr/>
            </p:nvGrpSpPr>
            <p:grpSpPr bwMode="auto">
              <a:xfrm>
                <a:off x="4636" y="3328"/>
                <a:ext cx="1056" cy="993"/>
                <a:chOff x="4636" y="3328"/>
                <a:chExt cx="1056" cy="993"/>
              </a:xfrm>
            </p:grpSpPr>
            <p:sp>
              <p:nvSpPr>
                <p:cNvPr id="40" name="Freeform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Freeform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78808"/>
            <a:ext cx="10363200" cy="1111876"/>
          </a:xfrm>
        </p:spPr>
        <p:txBody>
          <a:bodyPr/>
          <a:lstStyle/>
          <a:p>
            <a:r>
              <a:rPr lang="en-US" dirty="0"/>
              <a:t>THE RED SEA RULES</a:t>
            </a:r>
          </a:p>
        </p:txBody>
      </p:sp>
    </p:spTree>
    <p:extLst>
      <p:ext uri="{BB962C8B-B14F-4D97-AF65-F5344CB8AC3E}">
        <p14:creationId xmlns:p14="http://schemas.microsoft.com/office/powerpoint/2010/main" val="2135784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En jy, hef jou staf op en steek jou hand uit oor die see en kloof dit, sodat die kinders van Israel dwarsdeur die see op droë grond kan trek. En Ek, kyk, Ek sal die hart van die Egiptenaars verhard, sodat hulle agter hulle aan gaan. En Ek wil My verheerlik aan Farao en sy hele leërmag, aan sy strydwaens en aan sy ruiters. En die Egiptenaars sal weet dat Ek die Here is, as Ek My verheerlik aan Farao, aan sy strydwaens en aan sy ruiters.</a:t>
            </a:r>
            <a:endParaRPr lang="en-US" sz="2800" dirty="0"/>
          </a:p>
        </p:txBody>
      </p:sp>
    </p:spTree>
    <p:extLst>
      <p:ext uri="{BB962C8B-B14F-4D97-AF65-F5344CB8AC3E}">
        <p14:creationId xmlns:p14="http://schemas.microsoft.com/office/powerpoint/2010/main" val="706733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En die Engel van God wat voor die leër van Israel uit getrek het, het daar weggegaan en agter hulle aan getrek. En die wolkkolom het ook voor hulle weggetrek en agter hulle gaan staan; so het dit dan tussen die leër van die Egiptenaars en die leër van Israel in gekom. En die wolk was daar met die duisternis, en dit het die nag verlig, sodat die een nie naby die ander gekom het die hele nag deur nie.</a:t>
            </a:r>
            <a:endParaRPr lang="en-US" sz="2800" dirty="0"/>
          </a:p>
        </p:txBody>
      </p:sp>
    </p:spTree>
    <p:extLst>
      <p:ext uri="{BB962C8B-B14F-4D97-AF65-F5344CB8AC3E}">
        <p14:creationId xmlns:p14="http://schemas.microsoft.com/office/powerpoint/2010/main" val="3368095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Toe steek Moses sy hand oor die see uit, en die Here het deur ’n sterk oostewind die see laat wegvloei, die hele nag deur, en die see droog gemaak; en die waters is gekloof. En die kinders van Israel het midde-in die see getrek op droë grond. En die waters was vir hulle ’n muur aan hul regter- en aan hul linkerkant. Toe het die Egiptenaars hulle gejaag en agter hulle aan getrek — al Farao se perde, sy strydwaens en sy ruiters — die see in.</a:t>
            </a:r>
            <a:endParaRPr lang="en-US" sz="2800" dirty="0"/>
          </a:p>
        </p:txBody>
      </p:sp>
    </p:spTree>
    <p:extLst>
      <p:ext uri="{BB962C8B-B14F-4D97-AF65-F5344CB8AC3E}">
        <p14:creationId xmlns:p14="http://schemas.microsoft.com/office/powerpoint/2010/main" val="395998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En in die môrewaak het die Here, in die vuur — en wolkkolom, op die leër van die Egiptenaars afgekyk en die leër van die Egiptenaars in verwarring gebring. En Hy het die wiele van hulle strydwaens laat insak en hulle met moeite laat voortgaan. Toe sê die Egiptenaars: Laat ons van Israel af wegvlug, want die Here stry vir hulle teen die Egiptenaars.</a:t>
            </a:r>
            <a:endParaRPr lang="en-US" sz="2800" dirty="0"/>
          </a:p>
        </p:txBody>
      </p:sp>
    </p:spTree>
    <p:extLst>
      <p:ext uri="{BB962C8B-B14F-4D97-AF65-F5344CB8AC3E}">
        <p14:creationId xmlns:p14="http://schemas.microsoft.com/office/powerpoint/2010/main" val="1344519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Daarop sê die Here vir Moses: Steek jou hand uit oor die see, dat die waters kan terugvloei oor die Egiptenaars, oor hulle strydwaens en oor hulle ruiters. En Moses het sy hand oor die see uitgesteek, en die see het teen dagbreek in sy bedding teruggevloei, en die Egiptenaars het dit tegemoet gevlug. So het die Here dan die Egiptenaars binne-in die see gestort.</a:t>
            </a:r>
            <a:endParaRPr lang="en-US" sz="2800" dirty="0"/>
          </a:p>
        </p:txBody>
      </p:sp>
    </p:spTree>
    <p:extLst>
      <p:ext uri="{BB962C8B-B14F-4D97-AF65-F5344CB8AC3E}">
        <p14:creationId xmlns:p14="http://schemas.microsoft.com/office/powerpoint/2010/main" val="117793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En toe die waters terugvloei, het hulle die strydwaens en die ruiters van Farao se hele leërmag wat agter hulle die see ingetrek het, oordek. Geeneen van hulle het oorgebly nie. Maar die kinders van Israel het binne-in die see op droë grond getrek. En die waters was vir hulle ’n muur aan hul regter- en aan hul linkerkant.</a:t>
            </a:r>
            <a:endParaRPr lang="en-US" sz="2800" dirty="0"/>
          </a:p>
        </p:txBody>
      </p:sp>
    </p:spTree>
    <p:extLst>
      <p:ext uri="{BB962C8B-B14F-4D97-AF65-F5344CB8AC3E}">
        <p14:creationId xmlns:p14="http://schemas.microsoft.com/office/powerpoint/2010/main" val="2762959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So het die Here Israel dan dié dag uit die hand van die Egiptenaars verlos. En Israel het die Egiptenaars dood gesien aan die kant van die see. Ook het Israel die magtige daad gesien wat die Here aan die Egiptenaars verrig het. Toe het die volk die Here gevrees en geglo in die Here en aan Moses, sy kneg.</a:t>
            </a:r>
            <a:endParaRPr lang="en-US" sz="2800" dirty="0"/>
          </a:p>
        </p:txBody>
      </p:sp>
    </p:spTree>
    <p:extLst>
      <p:ext uri="{BB962C8B-B14F-4D97-AF65-F5344CB8AC3E}">
        <p14:creationId xmlns:p14="http://schemas.microsoft.com/office/powerpoint/2010/main" val="1030654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B4181BD-F555-4946-AB87-A365437222CB}"/>
              </a:ext>
            </a:extLst>
          </p:cNvPr>
          <p:cNvPicPr>
            <a:picLocks noGrp="1" noChangeAspect="1"/>
          </p:cNvPicPr>
          <p:nvPr>
            <p:ph idx="1"/>
          </p:nvPr>
        </p:nvPicPr>
        <p:blipFill>
          <a:blip r:embed="rId2"/>
          <a:stretch>
            <a:fillRect/>
          </a:stretch>
        </p:blipFill>
        <p:spPr>
          <a:xfrm>
            <a:off x="2202289" y="191347"/>
            <a:ext cx="7791720" cy="6453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360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B4181BD-F555-4946-AB87-A365437222CB}"/>
              </a:ext>
            </a:extLst>
          </p:cNvPr>
          <p:cNvPicPr>
            <a:picLocks noGrp="1" noChangeAspect="1"/>
          </p:cNvPicPr>
          <p:nvPr>
            <p:ph idx="1"/>
          </p:nvPr>
        </p:nvPicPr>
        <p:blipFill>
          <a:blip r:embed="rId2"/>
          <a:stretch>
            <a:fillRect/>
          </a:stretch>
        </p:blipFill>
        <p:spPr>
          <a:xfrm>
            <a:off x="2202289" y="191347"/>
            <a:ext cx="7791720" cy="6453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0473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Ex 13:17,18</a:t>
            </a:r>
          </a:p>
        </p:txBody>
      </p:sp>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TOE Farao die volk laat trek het, het God hulle nie op die pad na die land van die Filistyne gelei nie, alhoewel dit nader was; want God het gesê: Die volk kan dalk berou kry as hulle oorlog sien, en teruggaan na Egipte. Daarom het God die volk laat wegdraai in die rigting na die woestyn, na die Skelfsee toe. En die kinders van Israel het goed gewapend uit Egipteland opgetrek.</a:t>
            </a:r>
            <a:endParaRPr lang="en-US" sz="2800" dirty="0"/>
          </a:p>
        </p:txBody>
      </p:sp>
    </p:spTree>
    <p:extLst>
      <p:ext uri="{BB962C8B-B14F-4D97-AF65-F5344CB8AC3E}">
        <p14:creationId xmlns:p14="http://schemas.microsoft.com/office/powerpoint/2010/main" val="681303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Ex 14:1-31</a:t>
            </a:r>
          </a:p>
        </p:txBody>
      </p:sp>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TOE het die Here met Moses gespreek en gesê: Sê aan die kinders van Israel dat hulle moet omdraai en laer opslaan voor Pi-Hágirot, tussen Migdol en die see. Reg teenoor Baäl-Sefon moet julle laer opslaan by die see. Dan sal Farao van die kinders van Israel sê: Hulle is verdwaal in die land, die woestyn het hulle ingesluit.</a:t>
            </a:r>
            <a:endParaRPr lang="en-US" sz="2800" dirty="0"/>
          </a:p>
        </p:txBody>
      </p:sp>
    </p:spTree>
    <p:extLst>
      <p:ext uri="{BB962C8B-B14F-4D97-AF65-F5344CB8AC3E}">
        <p14:creationId xmlns:p14="http://schemas.microsoft.com/office/powerpoint/2010/main" val="3098495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En Ek sal Farao se hart verhard, dat hy hulle agtervolg; en Ek wil My aan Farao en sy hele leërmag verheerlik, en die Egiptenaars sal weet dat Ek die Here is. En hulle het so gedoen. Toe die koning van Egipte berig ontvang dat die volk gevlug het, het die hart van Farao en van sy dienaars teenoor die volk verander, en hulle sê: Wat het ons nou gedoen dat ons Israel laat trek het, sodat hulle ons nie meer dien nie?</a:t>
            </a:r>
            <a:endParaRPr lang="en-US" sz="2800" dirty="0"/>
          </a:p>
        </p:txBody>
      </p:sp>
    </p:spTree>
    <p:extLst>
      <p:ext uri="{BB962C8B-B14F-4D97-AF65-F5344CB8AC3E}">
        <p14:creationId xmlns:p14="http://schemas.microsoft.com/office/powerpoint/2010/main" val="2854642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Daarop het hy sy strydwa ingespan en sy manskappe saam met hom geneem. En hy het seshonderd uitgesoekte strydwaens geneem en al die ander strydwaens van Egipte, en die beste vegsmanne op elkeen daarvan. En die Here het die hart van Farao, die koning van Egipte, verhard, sodat hy die kinders van Israel agtervolg het. Maar die kinders van Israel het deur ’n hoë hand uitgetrek.</a:t>
            </a:r>
            <a:endParaRPr lang="en-US" sz="2800" dirty="0"/>
          </a:p>
        </p:txBody>
      </p:sp>
    </p:spTree>
    <p:extLst>
      <p:ext uri="{BB962C8B-B14F-4D97-AF65-F5344CB8AC3E}">
        <p14:creationId xmlns:p14="http://schemas.microsoft.com/office/powerpoint/2010/main" val="4206792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En die Egiptenaars het hulle agtervolg — al Farao se perde en strydwaens, sy ruiters en sy leërmag — en hulle ingehaal terwyl hulle in die laer gestaan het by die see by Pi-Hágirot, voor Baäl-Sefon. Toe Farao naby kom, slaan die kinders van Israel hulle oë op, en kyk, daar trek die Egiptenaars agter hulle aan; en hulle het baie bang geword. Daarop het die kinders van Israel tot die Here geroep.</a:t>
            </a:r>
            <a:endParaRPr lang="en-US" sz="2800" dirty="0"/>
          </a:p>
        </p:txBody>
      </p:sp>
    </p:spTree>
    <p:extLst>
      <p:ext uri="{BB962C8B-B14F-4D97-AF65-F5344CB8AC3E}">
        <p14:creationId xmlns:p14="http://schemas.microsoft.com/office/powerpoint/2010/main" val="736000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En hulle het vir Moses gesê: Het u, omdat daar in Egipte glad geen grafte is nie, ons saamgeneem om in die woestyn te sterwe? Wat het u ons nou aangedoen, dat u ons uit Egipteland uitgelei het? Ex. Is dít nie die woord wat ons aan u in Egipte gesê het nie: Laat ons met rus, dat ons die Egiptenaars kan dien? Want dit is beter vir ons om die Egiptenaars te dien as om in die woestyn te sterwe.</a:t>
            </a:r>
            <a:endParaRPr lang="en-US" sz="2800" dirty="0"/>
          </a:p>
        </p:txBody>
      </p:sp>
    </p:spTree>
    <p:extLst>
      <p:ext uri="{BB962C8B-B14F-4D97-AF65-F5344CB8AC3E}">
        <p14:creationId xmlns:p14="http://schemas.microsoft.com/office/powerpoint/2010/main" val="2956837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880315" y="1764407"/>
            <a:ext cx="8487178" cy="4584878"/>
          </a:xfrm>
        </p:spPr>
        <p:txBody>
          <a:bodyPr>
            <a:normAutofit/>
          </a:bodyPr>
          <a:lstStyle/>
          <a:p>
            <a:pPr marL="0" lvl="0" indent="0" algn="just">
              <a:buNone/>
            </a:pPr>
            <a:r>
              <a:rPr lang="nl-NL" sz="2800" dirty="0"/>
              <a:t>Maar Moses het aan die volk gesê: Wees nie bevrees nie, staan vas en aanskou die verlossing van die Here wat Hy vandag vir julle sal bewerk; want soos julle die Egiptenaars vandag sien, sal julle hulle nie weer sien in ewigheid nie. Die Here sal vir julle stry, en julle moet stil wees. Toe vra die Here vir Moses: Wat roep jy na My? Sê aan die kinders van Israel dat hulle moet wegtrek.</a:t>
            </a:r>
            <a:endParaRPr lang="en-US" sz="2800" dirty="0"/>
          </a:p>
        </p:txBody>
      </p:sp>
    </p:spTree>
    <p:extLst>
      <p:ext uri="{BB962C8B-B14F-4D97-AF65-F5344CB8AC3E}">
        <p14:creationId xmlns:p14="http://schemas.microsoft.com/office/powerpoint/2010/main" val="2846455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ashore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eashore design slides.potx" id="{C14410CA-75A1-4039-B0D2-306BA380D4B5}" vid="{F869618E-08B6-48F2-946D-30C4613A87FB}"/>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Seashore design slides</Template>
  <TotalTime>322</TotalTime>
  <Words>1139</Words>
  <Application>Microsoft Macintosh PowerPoint</Application>
  <PresentationFormat>Widescreen</PresentationFormat>
  <Paragraphs>17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Courier New</vt:lpstr>
      <vt:lpstr>Palatino Linotype</vt:lpstr>
      <vt:lpstr>Seashore design template</vt:lpstr>
      <vt:lpstr>THE RED SEA RULES</vt:lpstr>
      <vt:lpstr>PowerPoint Presentation</vt:lpstr>
      <vt:lpstr>Ex 13:17,18</vt:lpstr>
      <vt:lpstr>Ex 14:1-31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RED SEA RULES</dc:title>
  <dc:creator>Phil Meyer</dc:creator>
  <cp:lastModifiedBy>Microsoft Office User</cp:lastModifiedBy>
  <cp:revision>3</cp:revision>
  <dcterms:created xsi:type="dcterms:W3CDTF">2018-08-18T10:01:01Z</dcterms:created>
  <dcterms:modified xsi:type="dcterms:W3CDTF">2019-11-30T12:55:25Z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