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handoutMasterIdLst>
    <p:handoutMasterId r:id="rId26"/>
  </p:handout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tcco/1j3ltOUzHOzR1xVPA==" hashData="bEJ2PCs3dIktiEaI3pMw4FMLpVreIhqg7Vg5Mu0RXnLJmSs+LbR1uONa2oWdXGMiBV8MS6sUI2kYJEbclMXcN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56DFE0F-B981-4815-BDB7-BA5AEC14DDE1}" type="datetimeFigureOut">
              <a:rPr lang="en-ZA" smtClean="0"/>
              <a:t>2019/11/29</a:t>
            </a:fld>
            <a:endParaRPr lang="en-Z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717219-D66A-461C-869D-0F0F67006F6A}" type="slidenum">
              <a:rPr lang="en-ZA" smtClean="0"/>
              <a:t>‹#›</a:t>
            </a:fld>
            <a:endParaRPr lang="en-ZA"/>
          </a:p>
        </p:txBody>
      </p:sp>
    </p:spTree>
    <p:extLst>
      <p:ext uri="{BB962C8B-B14F-4D97-AF65-F5344CB8AC3E}">
        <p14:creationId xmlns:p14="http://schemas.microsoft.com/office/powerpoint/2010/main" val="15341733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79868244"/>
      </p:ext>
    </p:extLst>
  </p:cSld>
  <p:clrMapOvr>
    <a:masterClrMapping/>
  </p:clrMapOvr>
  <p:transition spd="med">
    <p:check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t>11/29/19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735423"/>
      </p:ext>
    </p:extLst>
  </p:cSld>
  <p:clrMapOvr>
    <a:masterClrMapping/>
  </p:clrMapOvr>
  <p:transition spd="med">
    <p:check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4EB90BD-B6CE-46B7-997F-7313B992CCDC}"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59253785"/>
      </p:ext>
    </p:extLst>
  </p:cSld>
  <p:clrMapOvr>
    <a:masterClrMapping/>
  </p:clrMapOvr>
  <p:transition spd="med">
    <p:checke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DB9D11F-B188-461D-B23F-39381795C052}"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15661802"/>
      </p:ext>
    </p:extLst>
  </p:cSld>
  <p:clrMapOvr>
    <a:masterClrMapping/>
  </p:clrMapOvr>
  <p:transition spd="med">
    <p:checke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E6D8D9-55A2-4063-B0F3-121F44549695}"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38997567"/>
      </p:ext>
    </p:extLst>
  </p:cSld>
  <p:clrMapOvr>
    <a:masterClrMapping/>
  </p:clrMapOvr>
  <p:transition spd="med">
    <p:checke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4B24536-994D-4021-A283-9F449C0DB509}" type="datetimeFigureOut">
              <a:rPr lang="en-US" smtClean="0"/>
              <a:t>11/29/19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0115317"/>
      </p:ext>
    </p:extLst>
  </p:cSld>
  <p:clrMapOvr>
    <a:masterClrMapping/>
  </p:clrMapOvr>
  <p:transition spd="med">
    <p:checke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BBB78-C96F-47B7-AB17-D852CA960AC9}" type="datetimeFigureOut">
              <a:rPr lang="en-US" smtClean="0"/>
              <a:t>11/29/19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9331520"/>
      </p:ext>
    </p:extLst>
  </p:cSld>
  <p:clrMapOvr>
    <a:masterClrMapping/>
  </p:clrMapOvr>
  <p:transition spd="med">
    <p:checke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7386446"/>
      </p:ext>
    </p:extLst>
  </p:cSld>
  <p:clrMapOvr>
    <a:masterClrMapping/>
  </p:clrMapOvr>
  <p:transition spd="med">
    <p:checke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54259844"/>
      </p:ext>
    </p:extLst>
  </p:cSld>
  <p:clrMapOvr>
    <a:masterClrMapping/>
  </p:clrMapOvr>
  <p:transition spd="med">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E42F4-6EEF-4EF7-8ED4-2208F0F89A08}"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0055487"/>
      </p:ext>
    </p:extLst>
  </p:cSld>
  <p:clrMapOvr>
    <a:masterClrMapping/>
  </p:clrMapOvr>
  <p:transition spd="med">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11/29/19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6786389"/>
      </p:ext>
    </p:extLst>
  </p:cSld>
  <p:clrMapOvr>
    <a:masterClrMapping/>
  </p:clrMapOvr>
  <p:transition spd="med">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11/29/19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7140379"/>
      </p:ext>
    </p:extLst>
  </p:cSld>
  <p:clrMapOvr>
    <a:masterClrMapping/>
  </p:clrMapOvr>
  <p:transition spd="med">
    <p:check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11/29/19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882046"/>
      </p:ext>
    </p:extLst>
  </p:cSld>
  <p:clrMapOvr>
    <a:masterClrMapping/>
  </p:clrMapOvr>
  <p:transition spd="med">
    <p:check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E99F462-093F-4566-844B-4C71F2739DA5}" type="datetimeFigureOut">
              <a:rPr lang="en-US" smtClean="0"/>
              <a:t>11/29/19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8647925"/>
      </p:ext>
    </p:extLst>
  </p:cSld>
  <p:clrMapOvr>
    <a:masterClrMapping/>
  </p:clrMapOvr>
  <p:transition spd="med">
    <p:check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D24A7AC-904D-4781-85BA-7D10C17ED021}" type="datetimeFigureOut">
              <a:rPr lang="en-US" smtClean="0"/>
              <a:t>11/29/19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81934229"/>
      </p:ext>
    </p:extLst>
  </p:cSld>
  <p:clrMapOvr>
    <a:masterClrMapping/>
  </p:clrMapOvr>
  <p:transition spd="med">
    <p:check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331444B-B92B-4E27-8C94-BB93EAF5CB18}" type="datetimeFigureOut">
              <a:rPr lang="en-US" smtClean="0"/>
              <a:t>11/29/19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8034146"/>
      </p:ext>
    </p:extLst>
  </p:cSld>
  <p:clrMapOvr>
    <a:masterClrMapping/>
  </p:clrMapOvr>
  <p:transition spd="med">
    <p:check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11/29/19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4766242"/>
      </p:ext>
    </p:extLst>
  </p:cSld>
  <p:clrMapOvr>
    <a:masterClrMapping/>
  </p:clrMapOvr>
  <p:transition spd="med">
    <p:check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6E9DEC-419B-4CC5-A080-3B06BD5A8291}" type="datetimeFigureOut">
              <a:rPr lang="en-US" smtClean="0"/>
              <a:t>11/29/19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80227552"/>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ransition spd="med">
    <p:checker/>
  </p:transition>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a:t>
            </a:r>
            <a:r>
              <a:rPr lang="en-US" sz="3200" i="1" dirty="0"/>
              <a:t>Then I saw that there was a way to HELL, even from the gates of HEAVEN.</a:t>
            </a:r>
            <a:r>
              <a:rPr lang="en-US" sz="3200" dirty="0"/>
              <a:t>’ </a:t>
            </a:r>
            <a:endParaRPr lang="en-ZA" sz="3200" dirty="0"/>
          </a:p>
          <a:p>
            <a:pPr marL="0" indent="0" algn="ctr">
              <a:buNone/>
            </a:pPr>
            <a:r>
              <a:rPr lang="en-US" sz="3200" dirty="0"/>
              <a:t>(John Bunyan – Pilgrim’s Progress</a:t>
            </a:r>
            <a:endParaRPr lang="en-ZA" sz="3200" dirty="0"/>
          </a:p>
        </p:txBody>
      </p:sp>
    </p:spTree>
    <p:extLst>
      <p:ext uri="{BB962C8B-B14F-4D97-AF65-F5344CB8AC3E}">
        <p14:creationId xmlns:p14="http://schemas.microsoft.com/office/powerpoint/2010/main" val="3783133672"/>
      </p:ext>
    </p:extLst>
  </p:cSld>
  <p:clrMapOvr>
    <a:masterClrMapping/>
  </p:clrMapOvr>
  <p:transition spd="med">
    <p:check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ONVERSKILLIGE SONDAARS &amp; ONVERANTWOORDELIKE GELOWIGES.</a:t>
            </a:r>
            <a:endParaRPr lang="en-ZA" sz="3200" dirty="0"/>
          </a:p>
        </p:txBody>
      </p:sp>
    </p:spTree>
    <p:extLst>
      <p:ext uri="{BB962C8B-B14F-4D97-AF65-F5344CB8AC3E}">
        <p14:creationId xmlns:p14="http://schemas.microsoft.com/office/powerpoint/2010/main" val="3100931692"/>
      </p:ext>
    </p:extLst>
  </p:cSld>
  <p:clrMapOvr>
    <a:masterClrMapping/>
  </p:clrMapOvr>
  <p:transition spd="med">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CAREFREE SINNERS. (Sins of COMISSION) &amp; CARELESS SAINTS. (Sins of OMISSION)</a:t>
            </a:r>
            <a:endParaRPr lang="en-ZA" sz="3200" dirty="0"/>
          </a:p>
          <a:p>
            <a:pPr marL="0" indent="0" algn="ctr">
              <a:buNone/>
            </a:pPr>
            <a:endParaRPr lang="en-ZA" sz="3200" dirty="0"/>
          </a:p>
        </p:txBody>
      </p:sp>
    </p:spTree>
    <p:extLst>
      <p:ext uri="{BB962C8B-B14F-4D97-AF65-F5344CB8AC3E}">
        <p14:creationId xmlns:p14="http://schemas.microsoft.com/office/powerpoint/2010/main" val="3943226083"/>
      </p:ext>
    </p:extLst>
  </p:cSld>
  <p:clrMapOvr>
    <a:masterClrMapping/>
  </p:clrMapOvr>
  <p:transition spd="med">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err="1"/>
              <a:t>Heb</a:t>
            </a:r>
            <a:r>
              <a:rPr lang="en-US" sz="3200" b="1" dirty="0"/>
              <a:t> 12</a:t>
            </a:r>
            <a:r>
              <a:rPr lang="en-US" sz="3200" dirty="0"/>
              <a:t> </a:t>
            </a:r>
            <a:r>
              <a:rPr lang="en-US" sz="3200" i="1" dirty="0"/>
              <a:t>‘</a:t>
            </a:r>
            <a:r>
              <a:rPr lang="en-US" sz="3200" i="1" dirty="0" err="1"/>
              <a:t>Persue</a:t>
            </a:r>
            <a:r>
              <a:rPr lang="en-US" sz="3200" i="1" dirty="0"/>
              <a:t> peace with all people, and holiness, without which no one will see the Lord; looking carefully lest anyone fall short of the grace of God...’</a:t>
            </a:r>
            <a:endParaRPr lang="en-ZA" sz="3200" dirty="0"/>
          </a:p>
        </p:txBody>
      </p:sp>
    </p:spTree>
    <p:extLst>
      <p:ext uri="{BB962C8B-B14F-4D97-AF65-F5344CB8AC3E}">
        <p14:creationId xmlns:p14="http://schemas.microsoft.com/office/powerpoint/2010/main" val="1354178136"/>
      </p:ext>
    </p:extLst>
  </p:cSld>
  <p:clrMapOvr>
    <a:masterClrMapping/>
  </p:clrMapOvr>
  <p:transition spd="med">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#1, It will be a place of EXTREME PHYSICAL DISCOMFORT. </a:t>
            </a:r>
            <a:endParaRPr lang="en-ZA" sz="3200" dirty="0"/>
          </a:p>
        </p:txBody>
      </p:sp>
    </p:spTree>
    <p:extLst>
      <p:ext uri="{BB962C8B-B14F-4D97-AF65-F5344CB8AC3E}">
        <p14:creationId xmlns:p14="http://schemas.microsoft.com/office/powerpoint/2010/main" val="660515309"/>
      </p:ext>
    </p:extLst>
  </p:cSld>
  <p:clrMapOvr>
    <a:masterClrMapping/>
  </p:clrMapOvr>
  <p:transition spd="med">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#2, It will be a place of SEVERE MENTAL DEPRESSION.</a:t>
            </a:r>
            <a:endParaRPr lang="en-ZA" sz="3200" dirty="0"/>
          </a:p>
          <a:p>
            <a:pPr marL="0" indent="0" algn="ctr">
              <a:buNone/>
            </a:pPr>
            <a:endParaRPr lang="en-ZA" sz="3200" dirty="0"/>
          </a:p>
        </p:txBody>
      </p:sp>
    </p:spTree>
    <p:extLst>
      <p:ext uri="{BB962C8B-B14F-4D97-AF65-F5344CB8AC3E}">
        <p14:creationId xmlns:p14="http://schemas.microsoft.com/office/powerpoint/2010/main" val="889261987"/>
      </p:ext>
    </p:extLst>
  </p:cSld>
  <p:clrMapOvr>
    <a:masterClrMapping/>
  </p:clrMapOvr>
  <p:transition spd="med">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#3, It will be a place of UTTER MORAL DEPRAVITY.</a:t>
            </a:r>
            <a:endParaRPr lang="en-ZA" sz="3200" dirty="0"/>
          </a:p>
          <a:p>
            <a:pPr marL="0" indent="0" algn="ctr">
              <a:buNone/>
            </a:pPr>
            <a:endParaRPr lang="en-ZA" sz="3200" dirty="0"/>
          </a:p>
        </p:txBody>
      </p:sp>
    </p:spTree>
    <p:extLst>
      <p:ext uri="{BB962C8B-B14F-4D97-AF65-F5344CB8AC3E}">
        <p14:creationId xmlns:p14="http://schemas.microsoft.com/office/powerpoint/2010/main" val="2769469314"/>
      </p:ext>
    </p:extLst>
  </p:cSld>
  <p:clrMapOvr>
    <a:masterClrMapping/>
  </p:clrMapOvr>
  <p:transition spd="med">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#4, It will be a place of ABSOLUTE SOCIAL DESOLATION.</a:t>
            </a:r>
            <a:endParaRPr lang="en-ZA" sz="3200" dirty="0"/>
          </a:p>
        </p:txBody>
      </p:sp>
    </p:spTree>
    <p:extLst>
      <p:ext uri="{BB962C8B-B14F-4D97-AF65-F5344CB8AC3E}">
        <p14:creationId xmlns:p14="http://schemas.microsoft.com/office/powerpoint/2010/main" val="2580102533"/>
      </p:ext>
    </p:extLst>
  </p:cSld>
  <p:clrMapOvr>
    <a:masterClrMapping/>
  </p:clrMapOvr>
  <p:transition spd="med">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#5, It will be a place of TOTAL SPIRITUAL DEATH.</a:t>
            </a:r>
            <a:endParaRPr lang="en-ZA" sz="3200" dirty="0"/>
          </a:p>
        </p:txBody>
      </p:sp>
    </p:spTree>
    <p:extLst>
      <p:ext uri="{BB962C8B-B14F-4D97-AF65-F5344CB8AC3E}">
        <p14:creationId xmlns:p14="http://schemas.microsoft.com/office/powerpoint/2010/main" val="3012389903"/>
      </p:ext>
    </p:extLst>
  </p:cSld>
  <p:clrMapOvr>
    <a:masterClrMapping/>
  </p:clrMapOvr>
  <p:transition spd="med">
    <p:check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err="1"/>
              <a:t>Lk</a:t>
            </a:r>
            <a:r>
              <a:rPr lang="en-US" sz="3200" b="1" dirty="0"/>
              <a:t> 16:19-31</a:t>
            </a:r>
            <a:r>
              <a:rPr lang="en-US" sz="3200" dirty="0"/>
              <a:t>. </a:t>
            </a:r>
            <a:r>
              <a:rPr lang="en-US" sz="3200" i="1" dirty="0"/>
              <a:t>‘En </a:t>
            </a:r>
            <a:r>
              <a:rPr lang="en-US" sz="3200" i="1" dirty="0" err="1"/>
              <a:t>daar</a:t>
            </a:r>
            <a:r>
              <a:rPr lang="en-US" sz="3200" i="1" dirty="0"/>
              <a:t> was ‘n </a:t>
            </a:r>
            <a:r>
              <a:rPr lang="en-US" sz="3200" i="1" dirty="0" err="1"/>
              <a:t>ryk</a:t>
            </a:r>
            <a:r>
              <a:rPr lang="en-US" sz="3200" i="1" dirty="0"/>
              <a:t> man, en </a:t>
            </a:r>
            <a:r>
              <a:rPr lang="en-US" sz="3200" i="1" dirty="0" err="1"/>
              <a:t>hy</a:t>
            </a:r>
            <a:r>
              <a:rPr lang="en-US" sz="3200" i="1" dirty="0"/>
              <a:t> het </a:t>
            </a:r>
            <a:r>
              <a:rPr lang="en-US" sz="3200" i="1" dirty="0" err="1"/>
              <a:t>purper</a:t>
            </a:r>
            <a:r>
              <a:rPr lang="en-US" sz="3200" i="1" dirty="0"/>
              <a:t> en </a:t>
            </a:r>
            <a:r>
              <a:rPr lang="en-US" sz="3200" i="1" dirty="0" err="1"/>
              <a:t>fyn</a:t>
            </a:r>
            <a:r>
              <a:rPr lang="en-US" sz="3200" i="1" dirty="0"/>
              <a:t> </a:t>
            </a:r>
            <a:r>
              <a:rPr lang="en-US" sz="3200" i="1" dirty="0" err="1"/>
              <a:t>linne</a:t>
            </a:r>
            <a:r>
              <a:rPr lang="en-US" sz="3200" i="1" dirty="0"/>
              <a:t> </a:t>
            </a:r>
            <a:r>
              <a:rPr lang="en-US" sz="3200" i="1" dirty="0" err="1"/>
              <a:t>gedra</a:t>
            </a:r>
            <a:r>
              <a:rPr lang="en-US" sz="3200" i="1" dirty="0"/>
              <a:t> en </a:t>
            </a:r>
            <a:r>
              <a:rPr lang="en-US" sz="3200" i="1" dirty="0" err="1"/>
              <a:t>elke</a:t>
            </a:r>
            <a:r>
              <a:rPr lang="en-US" sz="3200" i="1" dirty="0"/>
              <a:t> dag </a:t>
            </a:r>
            <a:r>
              <a:rPr lang="en-US" sz="3200" i="1" dirty="0" err="1"/>
              <a:t>vrolik</a:t>
            </a:r>
            <a:r>
              <a:rPr lang="en-US" sz="3200" i="1" dirty="0"/>
              <a:t> en </a:t>
            </a:r>
            <a:r>
              <a:rPr lang="en-US" sz="3200" i="1" dirty="0" err="1"/>
              <a:t>weelderig</a:t>
            </a:r>
            <a:r>
              <a:rPr lang="en-US" sz="3200" i="1" dirty="0"/>
              <a:t> </a:t>
            </a:r>
            <a:r>
              <a:rPr lang="en-US" sz="3200" i="1" dirty="0" err="1"/>
              <a:t>gelewe</a:t>
            </a:r>
            <a:r>
              <a:rPr lang="en-US" sz="3200" i="1" dirty="0"/>
              <a:t>. En </a:t>
            </a:r>
            <a:r>
              <a:rPr lang="en-US" sz="3200" i="1" dirty="0" err="1"/>
              <a:t>daar</a:t>
            </a:r>
            <a:r>
              <a:rPr lang="en-US" sz="3200" i="1" dirty="0"/>
              <a:t> was ‘n </a:t>
            </a:r>
            <a:r>
              <a:rPr lang="en-US" sz="3200" i="1" dirty="0" err="1"/>
              <a:t>bedelaar</a:t>
            </a:r>
            <a:r>
              <a:rPr lang="en-US" sz="3200" i="1" dirty="0"/>
              <a:t> met die </a:t>
            </a:r>
            <a:r>
              <a:rPr lang="en-US" sz="3200" i="1" dirty="0" err="1"/>
              <a:t>naam</a:t>
            </a:r>
            <a:r>
              <a:rPr lang="en-US" sz="3200" i="1" dirty="0"/>
              <a:t> van </a:t>
            </a:r>
            <a:r>
              <a:rPr lang="en-US" sz="3200" i="1" dirty="0" err="1"/>
              <a:t>Lasarus</a:t>
            </a:r>
            <a:r>
              <a:rPr lang="en-US" sz="3200" i="1" dirty="0"/>
              <a:t> </a:t>
            </a:r>
            <a:r>
              <a:rPr lang="en-US" sz="3200" i="1" dirty="0" err="1"/>
              <a:t>wat</a:t>
            </a:r>
            <a:r>
              <a:rPr lang="en-US" sz="3200" i="1" dirty="0"/>
              <a:t> </a:t>
            </a:r>
            <a:r>
              <a:rPr lang="en-US" sz="3200" i="1" dirty="0" err="1"/>
              <a:t>vol</a:t>
            </a:r>
            <a:r>
              <a:rPr lang="en-US" sz="3200" i="1" dirty="0"/>
              <a:t> </a:t>
            </a:r>
            <a:r>
              <a:rPr lang="en-US" sz="3200" i="1" dirty="0" err="1"/>
              <a:t>swere</a:t>
            </a:r>
            <a:r>
              <a:rPr lang="en-US" sz="3200" i="1" dirty="0"/>
              <a:t> </a:t>
            </a:r>
            <a:r>
              <a:rPr lang="en-US" sz="3200" i="1" dirty="0" err="1"/>
              <a:t>voor</a:t>
            </a:r>
            <a:r>
              <a:rPr lang="en-US" sz="3200" i="1" dirty="0"/>
              <a:t> </a:t>
            </a:r>
            <a:r>
              <a:rPr lang="en-US" sz="3200" i="1" dirty="0" err="1"/>
              <a:t>sy</a:t>
            </a:r>
            <a:r>
              <a:rPr lang="en-US" sz="3200" i="1" dirty="0"/>
              <a:t> </a:t>
            </a:r>
            <a:r>
              <a:rPr lang="en-US" sz="3200" i="1" dirty="0" err="1"/>
              <a:t>poort</a:t>
            </a:r>
            <a:r>
              <a:rPr lang="en-US" sz="3200" i="1" dirty="0"/>
              <a:t> </a:t>
            </a:r>
            <a:r>
              <a:rPr lang="en-US" sz="3200" i="1" dirty="0" err="1"/>
              <a:t>gelê</a:t>
            </a:r>
            <a:r>
              <a:rPr lang="en-US" sz="3200" i="1" dirty="0"/>
              <a:t> het. En </a:t>
            </a:r>
            <a:r>
              <a:rPr lang="en-US" sz="3200" i="1" dirty="0" err="1"/>
              <a:t>hy</a:t>
            </a:r>
            <a:r>
              <a:rPr lang="en-US" sz="3200" i="1" dirty="0"/>
              <a:t> het </a:t>
            </a:r>
            <a:r>
              <a:rPr lang="en-US" sz="3200" i="1" dirty="0" err="1"/>
              <a:t>verlang</a:t>
            </a:r>
            <a:r>
              <a:rPr lang="en-US" sz="3200" i="1" dirty="0"/>
              <a:t> om </a:t>
            </a:r>
            <a:r>
              <a:rPr lang="en-US" sz="3200" i="1" dirty="0" err="1"/>
              <a:t>hom</a:t>
            </a:r>
            <a:r>
              <a:rPr lang="en-US" sz="3200" i="1" dirty="0"/>
              <a:t> </a:t>
            </a:r>
            <a:r>
              <a:rPr lang="en-US" sz="3200" i="1" dirty="0" err="1"/>
              <a:t>te</a:t>
            </a:r>
            <a:r>
              <a:rPr lang="en-US" sz="3200" i="1" dirty="0"/>
              <a:t> </a:t>
            </a:r>
            <a:r>
              <a:rPr lang="en-US" sz="3200" i="1" dirty="0" err="1"/>
              <a:t>versadig</a:t>
            </a:r>
            <a:r>
              <a:rPr lang="en-US" sz="3200" i="1" dirty="0"/>
              <a:t> met die </a:t>
            </a:r>
            <a:r>
              <a:rPr lang="en-US" sz="3200" i="1" dirty="0" err="1"/>
              <a:t>krummels</a:t>
            </a:r>
            <a:r>
              <a:rPr lang="en-US" sz="3200" i="1" dirty="0"/>
              <a:t> </a:t>
            </a:r>
            <a:r>
              <a:rPr lang="en-US" sz="3200" i="1" dirty="0" err="1"/>
              <a:t>wat</a:t>
            </a:r>
            <a:r>
              <a:rPr lang="en-US" sz="3200" i="1" dirty="0"/>
              <a:t> van die </a:t>
            </a:r>
            <a:r>
              <a:rPr lang="en-US" sz="3200" i="1" dirty="0" err="1"/>
              <a:t>ryk</a:t>
            </a:r>
            <a:r>
              <a:rPr lang="en-US" sz="3200" i="1" dirty="0"/>
              <a:t> man se </a:t>
            </a:r>
            <a:r>
              <a:rPr lang="en-US" sz="3200" i="1" dirty="0" err="1"/>
              <a:t>tafel</a:t>
            </a:r>
            <a:r>
              <a:rPr lang="en-US" sz="3200" i="1" dirty="0"/>
              <a:t> val. </a:t>
            </a:r>
            <a:r>
              <a:rPr lang="en-US" sz="3200" i="1" dirty="0" err="1"/>
              <a:t>Ja</a:t>
            </a:r>
            <a:r>
              <a:rPr lang="en-US" sz="3200" i="1" dirty="0"/>
              <a:t>, </a:t>
            </a:r>
            <a:r>
              <a:rPr lang="en-US" sz="3200" i="1" dirty="0" err="1"/>
              <a:t>selfs</a:t>
            </a:r>
            <a:r>
              <a:rPr lang="en-US" sz="3200" i="1" dirty="0"/>
              <a:t> die </a:t>
            </a:r>
            <a:r>
              <a:rPr lang="en-US" sz="3200" i="1" dirty="0" err="1"/>
              <a:t>honde</a:t>
            </a:r>
            <a:r>
              <a:rPr lang="en-US" sz="3200" i="1" dirty="0"/>
              <a:t> het </a:t>
            </a:r>
            <a:r>
              <a:rPr lang="en-US" sz="3200" i="1" dirty="0" err="1"/>
              <a:t>gekom</a:t>
            </a:r>
            <a:r>
              <a:rPr lang="en-US" sz="3200" i="1" dirty="0"/>
              <a:t> en </a:t>
            </a:r>
            <a:r>
              <a:rPr lang="en-US" sz="3200" i="1" dirty="0" err="1"/>
              <a:t>sy</a:t>
            </a:r>
            <a:r>
              <a:rPr lang="en-US" sz="3200" i="1" dirty="0"/>
              <a:t> </a:t>
            </a:r>
            <a:r>
              <a:rPr lang="en-US" sz="3200" i="1" dirty="0" err="1"/>
              <a:t>swere</a:t>
            </a:r>
            <a:r>
              <a:rPr lang="en-US" sz="3200" i="1" dirty="0"/>
              <a:t> </a:t>
            </a:r>
            <a:r>
              <a:rPr lang="en-US" sz="3200" i="1" dirty="0" err="1"/>
              <a:t>gelek</a:t>
            </a:r>
            <a:r>
              <a:rPr lang="en-US" sz="3200" i="1" dirty="0"/>
              <a:t>.</a:t>
            </a:r>
            <a:endParaRPr lang="en-ZA" sz="3200" dirty="0"/>
          </a:p>
        </p:txBody>
      </p:sp>
    </p:spTree>
    <p:extLst>
      <p:ext uri="{BB962C8B-B14F-4D97-AF65-F5344CB8AC3E}">
        <p14:creationId xmlns:p14="http://schemas.microsoft.com/office/powerpoint/2010/main" val="30719743"/>
      </p:ext>
    </p:extLst>
  </p:cSld>
  <p:clrMapOvr>
    <a:masterClrMapping/>
  </p:clrMapOvr>
  <p:transition spd="med">
    <p:check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i="1" dirty="0"/>
              <a:t>. En toe die </a:t>
            </a:r>
            <a:r>
              <a:rPr lang="en-US" sz="3200" i="1" dirty="0" err="1"/>
              <a:t>bedelaar</a:t>
            </a:r>
            <a:r>
              <a:rPr lang="en-US" sz="3200" i="1" dirty="0"/>
              <a:t> </a:t>
            </a:r>
            <a:r>
              <a:rPr lang="en-US" sz="3200" i="1" dirty="0" err="1"/>
              <a:t>sterf</a:t>
            </a:r>
            <a:r>
              <a:rPr lang="en-US" sz="3200" i="1" dirty="0"/>
              <a:t>, is </a:t>
            </a:r>
            <a:r>
              <a:rPr lang="en-US" sz="3200" i="1" dirty="0" err="1"/>
              <a:t>hy</a:t>
            </a:r>
            <a:r>
              <a:rPr lang="en-US" sz="3200" i="1" dirty="0"/>
              <a:t> </a:t>
            </a:r>
            <a:r>
              <a:rPr lang="en-US" sz="3200" i="1" dirty="0" err="1"/>
              <a:t>deur</a:t>
            </a:r>
            <a:r>
              <a:rPr lang="en-US" sz="3200" i="1" dirty="0"/>
              <a:t> die </a:t>
            </a:r>
            <a:r>
              <a:rPr lang="en-US" sz="3200" i="1" dirty="0" err="1"/>
              <a:t>engele</a:t>
            </a:r>
            <a:r>
              <a:rPr lang="en-US" sz="3200" i="1" dirty="0"/>
              <a:t> </a:t>
            </a:r>
            <a:r>
              <a:rPr lang="en-US" sz="3200" i="1" dirty="0" err="1"/>
              <a:t>weggedra</a:t>
            </a:r>
            <a:r>
              <a:rPr lang="en-US" sz="3200" i="1" dirty="0"/>
              <a:t> </a:t>
            </a:r>
            <a:r>
              <a:rPr lang="en-US" sz="3200" i="1" dirty="0" err="1"/>
              <a:t>na</a:t>
            </a:r>
            <a:r>
              <a:rPr lang="en-US" sz="3200" i="1" dirty="0"/>
              <a:t> die </a:t>
            </a:r>
            <a:r>
              <a:rPr lang="en-US" sz="3200" i="1" dirty="0" err="1"/>
              <a:t>boesem</a:t>
            </a:r>
            <a:r>
              <a:rPr lang="en-US" sz="3200" i="1" dirty="0"/>
              <a:t> van Abraham. En die </a:t>
            </a:r>
            <a:r>
              <a:rPr lang="en-US" sz="3200" i="1" dirty="0" err="1"/>
              <a:t>ryk</a:t>
            </a:r>
            <a:r>
              <a:rPr lang="en-US" sz="3200" i="1" dirty="0"/>
              <a:t> man het </a:t>
            </a:r>
            <a:r>
              <a:rPr lang="en-US" sz="3200" i="1" dirty="0" err="1"/>
              <a:t>ook</a:t>
            </a:r>
            <a:r>
              <a:rPr lang="en-US" sz="3200" i="1" dirty="0"/>
              <a:t> </a:t>
            </a:r>
            <a:r>
              <a:rPr lang="en-US" sz="3200" i="1" dirty="0" err="1"/>
              <a:t>gesterwe</a:t>
            </a:r>
            <a:r>
              <a:rPr lang="en-US" sz="3200" i="1" dirty="0"/>
              <a:t> en is </a:t>
            </a:r>
            <a:r>
              <a:rPr lang="en-US" sz="3200" i="1" dirty="0" err="1"/>
              <a:t>begrawe</a:t>
            </a:r>
            <a:r>
              <a:rPr lang="en-US" sz="3200" i="1" dirty="0"/>
              <a:t>. En toe </a:t>
            </a:r>
            <a:r>
              <a:rPr lang="en-US" sz="3200" i="1" dirty="0" err="1"/>
              <a:t>hy</a:t>
            </a:r>
            <a:r>
              <a:rPr lang="en-US" sz="3200" i="1" dirty="0"/>
              <a:t> in die </a:t>
            </a:r>
            <a:r>
              <a:rPr lang="en-US" sz="3200" i="1" dirty="0" err="1"/>
              <a:t>doderyk</a:t>
            </a:r>
            <a:r>
              <a:rPr lang="en-US" sz="3200" i="1" dirty="0"/>
              <a:t> </a:t>
            </a:r>
            <a:r>
              <a:rPr lang="en-US" sz="3200" i="1" dirty="0" err="1"/>
              <a:t>sy</a:t>
            </a:r>
            <a:r>
              <a:rPr lang="en-US" sz="3200" i="1" dirty="0"/>
              <a:t> </a:t>
            </a:r>
            <a:r>
              <a:rPr lang="en-US" sz="3200" i="1" dirty="0" err="1"/>
              <a:t>oë</a:t>
            </a:r>
            <a:r>
              <a:rPr lang="en-US" sz="3200" i="1" dirty="0"/>
              <a:t> </a:t>
            </a:r>
            <a:r>
              <a:rPr lang="en-US" sz="3200" i="1" dirty="0" err="1"/>
              <a:t>ophef</a:t>
            </a:r>
            <a:r>
              <a:rPr lang="en-US" sz="3200" i="1" dirty="0"/>
              <a:t>, </a:t>
            </a:r>
            <a:r>
              <a:rPr lang="en-US" sz="3200" i="1" dirty="0" err="1"/>
              <a:t>terwyl</a:t>
            </a:r>
            <a:r>
              <a:rPr lang="en-US" sz="3200" i="1" dirty="0"/>
              <a:t> </a:t>
            </a:r>
            <a:r>
              <a:rPr lang="en-US" sz="3200" i="1" dirty="0" err="1"/>
              <a:t>hy</a:t>
            </a:r>
            <a:r>
              <a:rPr lang="en-US" sz="3200" i="1" dirty="0"/>
              <a:t> in </a:t>
            </a:r>
            <a:r>
              <a:rPr lang="en-US" sz="3200" i="1" dirty="0" err="1"/>
              <a:t>smarte</a:t>
            </a:r>
            <a:r>
              <a:rPr lang="en-US" sz="3200" i="1" dirty="0"/>
              <a:t> was, </a:t>
            </a:r>
            <a:r>
              <a:rPr lang="en-US" sz="3200" i="1" dirty="0" err="1"/>
              <a:t>sien</a:t>
            </a:r>
            <a:r>
              <a:rPr lang="en-US" sz="3200" i="1" dirty="0"/>
              <a:t> </a:t>
            </a:r>
            <a:r>
              <a:rPr lang="en-US" sz="3200" i="1" dirty="0" err="1"/>
              <a:t>hy</a:t>
            </a:r>
            <a:r>
              <a:rPr lang="en-US" sz="3200" i="1" dirty="0"/>
              <a:t> Abraham van </a:t>
            </a:r>
            <a:r>
              <a:rPr lang="en-US" sz="3200" i="1" dirty="0" err="1"/>
              <a:t>ver</a:t>
            </a:r>
            <a:r>
              <a:rPr lang="en-US" sz="3200" i="1" dirty="0"/>
              <a:t> </a:t>
            </a:r>
            <a:r>
              <a:rPr lang="en-US" sz="3200" i="1" dirty="0" err="1"/>
              <a:t>af</a:t>
            </a:r>
            <a:r>
              <a:rPr lang="en-US" sz="3200" i="1" dirty="0"/>
              <a:t> en </a:t>
            </a:r>
            <a:r>
              <a:rPr lang="en-US" sz="3200" i="1" dirty="0" err="1"/>
              <a:t>Lasarus</a:t>
            </a:r>
            <a:r>
              <a:rPr lang="en-US" sz="3200" i="1" dirty="0"/>
              <a:t> </a:t>
            </a:r>
            <a:r>
              <a:rPr lang="en-US" sz="3200" i="1" dirty="0" err="1"/>
              <a:t>aan</a:t>
            </a:r>
            <a:r>
              <a:rPr lang="en-US" sz="3200" i="1" dirty="0"/>
              <a:t> </a:t>
            </a:r>
            <a:r>
              <a:rPr lang="en-US" sz="3200" i="1" dirty="0" err="1"/>
              <a:t>sy</a:t>
            </a:r>
            <a:r>
              <a:rPr lang="en-US" sz="3200" i="1" dirty="0"/>
              <a:t> </a:t>
            </a:r>
            <a:r>
              <a:rPr lang="en-US" sz="3200" i="1" dirty="0" err="1"/>
              <a:t>boesem</a:t>
            </a:r>
            <a:r>
              <a:rPr lang="en-US" sz="3200" i="1" dirty="0"/>
              <a:t>.</a:t>
            </a:r>
            <a:endParaRPr lang="en-ZA" sz="3200" dirty="0"/>
          </a:p>
        </p:txBody>
      </p:sp>
    </p:spTree>
    <p:extLst>
      <p:ext uri="{BB962C8B-B14F-4D97-AF65-F5344CB8AC3E}">
        <p14:creationId xmlns:p14="http://schemas.microsoft.com/office/powerpoint/2010/main" val="2895359896"/>
      </p:ext>
    </p:extLst>
  </p:cSld>
  <p:clrMapOvr>
    <a:masterClrMapping/>
  </p:clrMapOvr>
  <p:transition spd="med">
    <p:check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THE ROAD TO HELL.</a:t>
            </a:r>
            <a:endParaRPr lang="en-ZA" dirty="0"/>
          </a:p>
        </p:txBody>
      </p:sp>
    </p:spTree>
    <p:extLst>
      <p:ext uri="{BB962C8B-B14F-4D97-AF65-F5344CB8AC3E}">
        <p14:creationId xmlns:p14="http://schemas.microsoft.com/office/powerpoint/2010/main" val="825425215"/>
      </p:ext>
    </p:extLst>
  </p:cSld>
  <p:clrMapOvr>
    <a:masterClrMapping/>
  </p:clrMapOvr>
  <p:transition spd="med">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fontScale="92500"/>
          </a:bodyPr>
          <a:lstStyle/>
          <a:p>
            <a:pPr marL="0" indent="0" algn="ctr">
              <a:buNone/>
            </a:pPr>
            <a:r>
              <a:rPr lang="nl-NL" sz="3200" dirty="0"/>
              <a:t>En hy roep en sê: Vader Abraham, wees my barmhartig en stuur Lasarus, dat hy die punt van sy vinger in water kan insteek en my tong verkoel; want ek ly smarte in hierdie vlam. Maar Abraham antwoord: Kind, onthou dat jy jou goeie dinge in jou lewe ontvang het, en so ook Lasarus die slegte. En nou word hy getroos, maar jy ly smarte. En by dit alles is daar tussen ons en julle ‘n groot kloof gevestig, sodat die wat hiervandaan wil oorgaan na julle, nie kan nie; en die wat dáár is, nie na ons kan oorkom nie.</a:t>
            </a:r>
            <a:endParaRPr lang="en-ZA" sz="3200" dirty="0"/>
          </a:p>
        </p:txBody>
      </p:sp>
    </p:spTree>
    <p:extLst>
      <p:ext uri="{BB962C8B-B14F-4D97-AF65-F5344CB8AC3E}">
        <p14:creationId xmlns:p14="http://schemas.microsoft.com/office/powerpoint/2010/main" val="3394019114"/>
      </p:ext>
    </p:extLst>
  </p:cSld>
  <p:clrMapOvr>
    <a:masterClrMapping/>
  </p:clrMapOvr>
  <p:transition spd="med">
    <p:check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buNone/>
            </a:pPr>
            <a:r>
              <a:rPr lang="en-US" sz="3200" i="1" dirty="0"/>
              <a:t>En </a:t>
            </a:r>
            <a:r>
              <a:rPr lang="en-US" sz="3200" i="1" dirty="0" err="1"/>
              <a:t>hy</a:t>
            </a:r>
            <a:r>
              <a:rPr lang="en-US" sz="3200" i="1" dirty="0"/>
              <a:t> </a:t>
            </a:r>
            <a:r>
              <a:rPr lang="en-US" sz="3200" i="1" dirty="0" err="1"/>
              <a:t>sê</a:t>
            </a:r>
            <a:r>
              <a:rPr lang="en-US" sz="3200" i="1" dirty="0"/>
              <a:t>: </a:t>
            </a:r>
            <a:r>
              <a:rPr lang="en-US" sz="3200" i="1" dirty="0" err="1"/>
              <a:t>Ek</a:t>
            </a:r>
            <a:r>
              <a:rPr lang="en-US" sz="3200" i="1" dirty="0"/>
              <a:t> bid u </a:t>
            </a:r>
            <a:r>
              <a:rPr lang="en-US" sz="3200" i="1" dirty="0" err="1"/>
              <a:t>dan</a:t>
            </a:r>
            <a:r>
              <a:rPr lang="en-US" sz="3200" i="1" dirty="0"/>
              <a:t>, </a:t>
            </a:r>
            <a:r>
              <a:rPr lang="en-US" sz="3200" i="1" dirty="0" err="1"/>
              <a:t>vader</a:t>
            </a:r>
            <a:r>
              <a:rPr lang="en-US" sz="3200" i="1" dirty="0"/>
              <a:t>, om </a:t>
            </a:r>
            <a:r>
              <a:rPr lang="en-US" sz="3200" i="1" dirty="0" err="1"/>
              <a:t>hom</a:t>
            </a:r>
            <a:r>
              <a:rPr lang="en-US" sz="3200" i="1" dirty="0"/>
              <a:t> </a:t>
            </a:r>
            <a:r>
              <a:rPr lang="en-US" sz="3200" i="1" dirty="0" err="1"/>
              <a:t>na</a:t>
            </a:r>
            <a:r>
              <a:rPr lang="en-US" sz="3200" i="1" dirty="0"/>
              <a:t> my </a:t>
            </a:r>
            <a:r>
              <a:rPr lang="en-US" sz="3200" i="1" dirty="0" err="1"/>
              <a:t>vader</a:t>
            </a:r>
            <a:r>
              <a:rPr lang="en-US" sz="3200" i="1" dirty="0"/>
              <a:t> se </a:t>
            </a:r>
            <a:r>
              <a:rPr lang="en-US" sz="3200" i="1" dirty="0" err="1"/>
              <a:t>huis</a:t>
            </a:r>
            <a:r>
              <a:rPr lang="en-US" sz="3200" i="1" dirty="0"/>
              <a:t> </a:t>
            </a:r>
            <a:r>
              <a:rPr lang="en-US" sz="3200" i="1" dirty="0" err="1"/>
              <a:t>te</a:t>
            </a:r>
            <a:r>
              <a:rPr lang="en-US" sz="3200" i="1" dirty="0"/>
              <a:t> </a:t>
            </a:r>
            <a:r>
              <a:rPr lang="en-US" sz="3200" i="1" dirty="0" err="1"/>
              <a:t>stuur</a:t>
            </a:r>
            <a:r>
              <a:rPr lang="en-US" sz="3200" i="1" dirty="0"/>
              <a:t> - want </a:t>
            </a:r>
            <a:r>
              <a:rPr lang="en-US" sz="3200" i="1" dirty="0" err="1"/>
              <a:t>ek</a:t>
            </a:r>
            <a:r>
              <a:rPr lang="en-US" sz="3200" i="1" dirty="0"/>
              <a:t> het </a:t>
            </a:r>
            <a:r>
              <a:rPr lang="en-US" sz="3200" i="1" dirty="0" err="1"/>
              <a:t>vyf</a:t>
            </a:r>
            <a:r>
              <a:rPr lang="en-US" sz="3200" i="1" dirty="0"/>
              <a:t> </a:t>
            </a:r>
            <a:r>
              <a:rPr lang="en-US" sz="3200" i="1" dirty="0" err="1"/>
              <a:t>broers</a:t>
            </a:r>
            <a:r>
              <a:rPr lang="en-US" sz="3200" i="1" dirty="0"/>
              <a:t> - om </a:t>
            </a:r>
            <a:r>
              <a:rPr lang="en-US" sz="3200" i="1" dirty="0" err="1"/>
              <a:t>hulle</a:t>
            </a:r>
            <a:r>
              <a:rPr lang="en-US" sz="3200" i="1" dirty="0"/>
              <a:t> </a:t>
            </a:r>
            <a:r>
              <a:rPr lang="en-US" sz="3200" i="1" dirty="0" err="1"/>
              <a:t>dringend</a:t>
            </a:r>
            <a:r>
              <a:rPr lang="en-US" sz="3200" i="1" dirty="0"/>
              <a:t> </a:t>
            </a:r>
            <a:r>
              <a:rPr lang="en-US" sz="3200" i="1" dirty="0" err="1"/>
              <a:t>te</a:t>
            </a:r>
            <a:r>
              <a:rPr lang="en-US" sz="3200" i="1" dirty="0"/>
              <a:t> </a:t>
            </a:r>
            <a:r>
              <a:rPr lang="en-US" sz="3200" i="1" dirty="0" err="1"/>
              <a:t>waarsku</a:t>
            </a:r>
            <a:r>
              <a:rPr lang="en-US" sz="3200" i="1" dirty="0"/>
              <a:t>, </a:t>
            </a:r>
            <a:r>
              <a:rPr lang="en-US" sz="3200" i="1" dirty="0" err="1"/>
              <a:t>sodat</a:t>
            </a:r>
            <a:r>
              <a:rPr lang="en-US" sz="3200" i="1" dirty="0"/>
              <a:t> </a:t>
            </a:r>
            <a:r>
              <a:rPr lang="en-US" sz="3200" i="1" dirty="0" err="1"/>
              <a:t>hulle</a:t>
            </a:r>
            <a:r>
              <a:rPr lang="en-US" sz="3200" i="1" dirty="0"/>
              <a:t> </a:t>
            </a:r>
            <a:r>
              <a:rPr lang="en-US" sz="3200" i="1" dirty="0" err="1"/>
              <a:t>nie</a:t>
            </a:r>
            <a:r>
              <a:rPr lang="en-US" sz="3200" i="1" dirty="0"/>
              <a:t> </a:t>
            </a:r>
            <a:r>
              <a:rPr lang="en-US" sz="3200" i="1" dirty="0" err="1"/>
              <a:t>ook</a:t>
            </a:r>
            <a:r>
              <a:rPr lang="en-US" sz="3200" i="1" dirty="0"/>
              <a:t> in </a:t>
            </a:r>
            <a:r>
              <a:rPr lang="en-US" sz="3200" i="1" dirty="0" err="1"/>
              <a:t>hierdie</a:t>
            </a:r>
            <a:r>
              <a:rPr lang="en-US" sz="3200" i="1" dirty="0"/>
              <a:t> </a:t>
            </a:r>
            <a:r>
              <a:rPr lang="en-US" sz="3200" i="1" dirty="0" err="1"/>
              <a:t>plek</a:t>
            </a:r>
            <a:r>
              <a:rPr lang="en-US" sz="3200" i="1" dirty="0"/>
              <a:t> van </a:t>
            </a:r>
            <a:r>
              <a:rPr lang="en-US" sz="3200" i="1" dirty="0" err="1"/>
              <a:t>pyniging</a:t>
            </a:r>
            <a:r>
              <a:rPr lang="en-US" sz="3200" i="1" dirty="0"/>
              <a:t> </a:t>
            </a:r>
            <a:r>
              <a:rPr lang="en-US" sz="3200" i="1" dirty="0" err="1"/>
              <a:t>kom</a:t>
            </a:r>
            <a:r>
              <a:rPr lang="en-US" sz="3200" i="1" dirty="0"/>
              <a:t> </a:t>
            </a:r>
            <a:r>
              <a:rPr lang="en-US" sz="3200" i="1" dirty="0" err="1"/>
              <a:t>nie</a:t>
            </a:r>
            <a:r>
              <a:rPr lang="en-US" sz="3200" i="1" dirty="0"/>
              <a:t>. </a:t>
            </a:r>
            <a:endParaRPr lang="en-ZA" sz="3200" dirty="0"/>
          </a:p>
          <a:p>
            <a:pPr marL="0" indent="0" algn="ctr">
              <a:buNone/>
            </a:pPr>
            <a:endParaRPr lang="en-ZA" sz="3200" dirty="0"/>
          </a:p>
        </p:txBody>
      </p:sp>
    </p:spTree>
    <p:extLst>
      <p:ext uri="{BB962C8B-B14F-4D97-AF65-F5344CB8AC3E}">
        <p14:creationId xmlns:p14="http://schemas.microsoft.com/office/powerpoint/2010/main" val="4020532258"/>
      </p:ext>
    </p:extLst>
  </p:cSld>
  <p:clrMapOvr>
    <a:masterClrMapping/>
  </p:clrMapOvr>
  <p:transition spd="med">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i="1" dirty="0"/>
              <a:t>Toe </a:t>
            </a:r>
            <a:r>
              <a:rPr lang="en-US" sz="3200" i="1" dirty="0" err="1"/>
              <a:t>sê</a:t>
            </a:r>
            <a:r>
              <a:rPr lang="en-US" sz="3200" i="1" dirty="0"/>
              <a:t> Abraham </a:t>
            </a:r>
            <a:r>
              <a:rPr lang="en-US" sz="3200" i="1" dirty="0" err="1"/>
              <a:t>vir</a:t>
            </a:r>
            <a:r>
              <a:rPr lang="en-US" sz="3200" i="1" dirty="0"/>
              <a:t> </a:t>
            </a:r>
            <a:r>
              <a:rPr lang="en-US" sz="3200" i="1" dirty="0" err="1"/>
              <a:t>hom</a:t>
            </a:r>
            <a:r>
              <a:rPr lang="en-US" sz="3200" i="1" dirty="0"/>
              <a:t>: </a:t>
            </a:r>
            <a:r>
              <a:rPr lang="en-US" sz="3200" i="1" dirty="0" err="1"/>
              <a:t>Hulle</a:t>
            </a:r>
            <a:r>
              <a:rPr lang="en-US" sz="3200" i="1" dirty="0"/>
              <a:t> het Moses en die </a:t>
            </a:r>
            <a:r>
              <a:rPr lang="en-US" sz="3200" i="1" dirty="0" err="1"/>
              <a:t>Profete</a:t>
            </a:r>
            <a:r>
              <a:rPr lang="en-US" sz="3200" i="1" dirty="0"/>
              <a:t>; </a:t>
            </a:r>
            <a:r>
              <a:rPr lang="en-US" sz="3200" i="1" dirty="0" err="1"/>
              <a:t>laat</a:t>
            </a:r>
            <a:r>
              <a:rPr lang="en-US" sz="3200" i="1" dirty="0"/>
              <a:t> </a:t>
            </a:r>
            <a:r>
              <a:rPr lang="en-US" sz="3200" i="1" dirty="0" err="1"/>
              <a:t>hulle</a:t>
            </a:r>
            <a:r>
              <a:rPr lang="en-US" sz="3200" i="1" dirty="0"/>
              <a:t> </a:t>
            </a:r>
            <a:r>
              <a:rPr lang="en-US" sz="3200" i="1" dirty="0" err="1"/>
              <a:t>na</a:t>
            </a:r>
            <a:r>
              <a:rPr lang="en-US" sz="3200" i="1" dirty="0"/>
              <a:t> </a:t>
            </a:r>
            <a:r>
              <a:rPr lang="en-US" sz="3200" i="1" dirty="0" err="1"/>
              <a:t>dié</a:t>
            </a:r>
            <a:r>
              <a:rPr lang="en-US" sz="3200" i="1" dirty="0"/>
              <a:t> </a:t>
            </a:r>
            <a:r>
              <a:rPr lang="en-US" sz="3200" i="1" dirty="0" err="1"/>
              <a:t>luister</a:t>
            </a:r>
            <a:r>
              <a:rPr lang="en-US" sz="3200" i="1" dirty="0"/>
              <a:t>. Maar </a:t>
            </a:r>
            <a:r>
              <a:rPr lang="en-US" sz="3200" i="1" dirty="0" err="1"/>
              <a:t>hy</a:t>
            </a:r>
            <a:r>
              <a:rPr lang="en-US" sz="3200" i="1" dirty="0"/>
              <a:t> </a:t>
            </a:r>
            <a:r>
              <a:rPr lang="en-US" sz="3200" i="1" dirty="0" err="1"/>
              <a:t>antwoord</a:t>
            </a:r>
            <a:r>
              <a:rPr lang="en-US" sz="3200" i="1" dirty="0"/>
              <a:t>: Nee, </a:t>
            </a:r>
            <a:r>
              <a:rPr lang="en-US" sz="3200" i="1" dirty="0" err="1"/>
              <a:t>vader</a:t>
            </a:r>
            <a:r>
              <a:rPr lang="en-US" sz="3200" i="1" dirty="0"/>
              <a:t> Abraham, maar as </a:t>
            </a:r>
            <a:r>
              <a:rPr lang="en-US" sz="3200" i="1" dirty="0" err="1"/>
              <a:t>iemand</a:t>
            </a:r>
            <a:r>
              <a:rPr lang="en-US" sz="3200" i="1" dirty="0"/>
              <a:t> </a:t>
            </a:r>
            <a:r>
              <a:rPr lang="en-US" sz="3200" i="1" dirty="0" err="1"/>
              <a:t>uit</a:t>
            </a:r>
            <a:r>
              <a:rPr lang="en-US" sz="3200" i="1" dirty="0"/>
              <a:t> die </a:t>
            </a:r>
            <a:r>
              <a:rPr lang="en-US" sz="3200" i="1" dirty="0" err="1"/>
              <a:t>dode</a:t>
            </a:r>
            <a:r>
              <a:rPr lang="en-US" sz="3200" i="1" dirty="0"/>
              <a:t> </a:t>
            </a:r>
            <a:r>
              <a:rPr lang="en-US" sz="3200" i="1" dirty="0" err="1"/>
              <a:t>na</a:t>
            </a:r>
            <a:r>
              <a:rPr lang="en-US" sz="3200" i="1" dirty="0"/>
              <a:t> </a:t>
            </a:r>
            <a:r>
              <a:rPr lang="en-US" sz="3200" i="1" dirty="0" err="1"/>
              <a:t>hulle</a:t>
            </a:r>
            <a:r>
              <a:rPr lang="en-US" sz="3200" i="1" dirty="0"/>
              <a:t> </a:t>
            </a:r>
            <a:r>
              <a:rPr lang="en-US" sz="3200" i="1" dirty="0" err="1"/>
              <a:t>gaan</a:t>
            </a:r>
            <a:r>
              <a:rPr lang="en-US" sz="3200" i="1" dirty="0"/>
              <a:t>, </a:t>
            </a:r>
            <a:r>
              <a:rPr lang="en-US" sz="3200" i="1" dirty="0" err="1"/>
              <a:t>sal</a:t>
            </a:r>
            <a:r>
              <a:rPr lang="en-US" sz="3200" i="1" dirty="0"/>
              <a:t> </a:t>
            </a:r>
            <a:r>
              <a:rPr lang="en-US" sz="3200" i="1" dirty="0" err="1"/>
              <a:t>hulle</a:t>
            </a:r>
            <a:r>
              <a:rPr lang="en-US" sz="3200" i="1" dirty="0"/>
              <a:t> </a:t>
            </a:r>
            <a:r>
              <a:rPr lang="en-US" sz="3200" i="1" dirty="0" err="1"/>
              <a:t>hul</a:t>
            </a:r>
            <a:r>
              <a:rPr lang="en-US" sz="3200" i="1" dirty="0"/>
              <a:t> </a:t>
            </a:r>
            <a:r>
              <a:rPr lang="en-US" sz="3200" i="1" dirty="0" err="1"/>
              <a:t>bekeer</a:t>
            </a:r>
            <a:r>
              <a:rPr lang="en-US" sz="3200" i="1" dirty="0"/>
              <a:t>. Maar </a:t>
            </a:r>
            <a:r>
              <a:rPr lang="en-US" sz="3200" i="1" dirty="0" err="1"/>
              <a:t>hy</a:t>
            </a:r>
            <a:r>
              <a:rPr lang="en-US" sz="3200" i="1" dirty="0"/>
              <a:t> </a:t>
            </a:r>
            <a:r>
              <a:rPr lang="en-US" sz="3200" i="1" dirty="0" err="1"/>
              <a:t>sê</a:t>
            </a:r>
            <a:r>
              <a:rPr lang="en-US" sz="3200" i="1" dirty="0"/>
              <a:t> </a:t>
            </a:r>
            <a:r>
              <a:rPr lang="en-US" sz="3200" i="1" dirty="0" err="1"/>
              <a:t>vir</a:t>
            </a:r>
            <a:r>
              <a:rPr lang="en-US" sz="3200" i="1" dirty="0"/>
              <a:t> </a:t>
            </a:r>
            <a:r>
              <a:rPr lang="en-US" sz="3200" i="1" dirty="0" err="1"/>
              <a:t>hom</a:t>
            </a:r>
            <a:r>
              <a:rPr lang="en-US" sz="3200" i="1" dirty="0"/>
              <a:t>: As </a:t>
            </a:r>
            <a:r>
              <a:rPr lang="en-US" sz="3200" i="1" dirty="0" err="1"/>
              <a:t>hulle</a:t>
            </a:r>
            <a:r>
              <a:rPr lang="en-US" sz="3200" i="1" dirty="0"/>
              <a:t> </a:t>
            </a:r>
            <a:r>
              <a:rPr lang="en-US" sz="3200" i="1" dirty="0" err="1"/>
              <a:t>na</a:t>
            </a:r>
            <a:r>
              <a:rPr lang="en-US" sz="3200" i="1" dirty="0"/>
              <a:t> Moses en die </a:t>
            </a:r>
            <a:r>
              <a:rPr lang="en-US" sz="3200" i="1" dirty="0" err="1"/>
              <a:t>Profete</a:t>
            </a:r>
            <a:r>
              <a:rPr lang="en-US" sz="3200" i="1" dirty="0"/>
              <a:t> </a:t>
            </a:r>
            <a:r>
              <a:rPr lang="en-US" sz="3200" i="1" dirty="0" err="1"/>
              <a:t>nie</a:t>
            </a:r>
            <a:r>
              <a:rPr lang="en-US" sz="3200" i="1" dirty="0"/>
              <a:t> </a:t>
            </a:r>
            <a:r>
              <a:rPr lang="en-US" sz="3200" i="1" dirty="0" err="1"/>
              <a:t>luister</a:t>
            </a:r>
            <a:r>
              <a:rPr lang="en-US" sz="3200" i="1" dirty="0"/>
              <a:t> </a:t>
            </a:r>
            <a:r>
              <a:rPr lang="en-US" sz="3200" i="1" dirty="0" err="1"/>
              <a:t>nie</a:t>
            </a:r>
            <a:r>
              <a:rPr lang="en-US" sz="3200" i="1" dirty="0"/>
              <a:t>, </a:t>
            </a:r>
            <a:r>
              <a:rPr lang="en-US" sz="3200" i="1" dirty="0" err="1"/>
              <a:t>sal</a:t>
            </a:r>
            <a:r>
              <a:rPr lang="en-US" sz="3200" i="1" dirty="0"/>
              <a:t> </a:t>
            </a:r>
            <a:r>
              <a:rPr lang="en-US" sz="3200" i="1" dirty="0" err="1"/>
              <a:t>hulle</a:t>
            </a:r>
            <a:r>
              <a:rPr lang="en-US" sz="3200" i="1" dirty="0"/>
              <a:t> </a:t>
            </a:r>
            <a:r>
              <a:rPr lang="en-US" sz="3200" i="1" dirty="0" err="1"/>
              <a:t>nie</a:t>
            </a:r>
            <a:r>
              <a:rPr lang="en-US" sz="3200" i="1" dirty="0"/>
              <a:t> </a:t>
            </a:r>
            <a:r>
              <a:rPr lang="en-US" sz="3200" i="1" dirty="0" err="1"/>
              <a:t>oortuig</a:t>
            </a:r>
            <a:r>
              <a:rPr lang="en-US" sz="3200" i="1" dirty="0"/>
              <a:t> word </a:t>
            </a:r>
            <a:r>
              <a:rPr lang="en-US" sz="3200" i="1" dirty="0" err="1"/>
              <a:t>nie</a:t>
            </a:r>
            <a:r>
              <a:rPr lang="en-US" sz="3200" i="1" dirty="0"/>
              <a:t>, al </a:t>
            </a:r>
            <a:r>
              <a:rPr lang="en-US" sz="3200" i="1" dirty="0" err="1"/>
              <a:t>sou</a:t>
            </a:r>
            <a:r>
              <a:rPr lang="en-US" sz="3200" i="1" dirty="0"/>
              <a:t> </a:t>
            </a:r>
            <a:r>
              <a:rPr lang="en-US" sz="3200" i="1" dirty="0" err="1"/>
              <a:t>iemand</a:t>
            </a:r>
            <a:r>
              <a:rPr lang="en-US" sz="3200" i="1" dirty="0"/>
              <a:t> </a:t>
            </a:r>
            <a:r>
              <a:rPr lang="en-US" sz="3200" i="1" dirty="0" err="1"/>
              <a:t>ook</a:t>
            </a:r>
            <a:r>
              <a:rPr lang="en-US" sz="3200" i="1" dirty="0"/>
              <a:t> </a:t>
            </a:r>
            <a:r>
              <a:rPr lang="en-US" sz="3200" i="1" dirty="0" err="1"/>
              <a:t>uit</a:t>
            </a:r>
            <a:r>
              <a:rPr lang="en-US" sz="3200" i="1" dirty="0"/>
              <a:t> die </a:t>
            </a:r>
            <a:r>
              <a:rPr lang="en-US" sz="3200" i="1" dirty="0" err="1"/>
              <a:t>dode</a:t>
            </a:r>
            <a:r>
              <a:rPr lang="en-US" sz="3200" i="1" dirty="0"/>
              <a:t> </a:t>
            </a:r>
            <a:r>
              <a:rPr lang="en-US" sz="3200" i="1" dirty="0" err="1"/>
              <a:t>opstaan</a:t>
            </a:r>
            <a:r>
              <a:rPr lang="en-US" sz="3200" i="1" dirty="0"/>
              <a:t>.’</a:t>
            </a:r>
            <a:endParaRPr lang="en-ZA" sz="3200" dirty="0"/>
          </a:p>
        </p:txBody>
      </p:sp>
    </p:spTree>
    <p:extLst>
      <p:ext uri="{BB962C8B-B14F-4D97-AF65-F5344CB8AC3E}">
        <p14:creationId xmlns:p14="http://schemas.microsoft.com/office/powerpoint/2010/main" val="1947489947"/>
      </p:ext>
    </p:extLst>
  </p:cSld>
  <p:clrMapOvr>
    <a:masterClrMapping/>
  </p:clrMapOvr>
  <p:transition spd="med">
    <p:check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The New Testament constantly and consistently divides the human race into two categories: People are blessed or cursed, believers or unbelievers, saints or sinners, they are sheep or goats, lost coins or found coins, obedient or disobedient, wheat or tares, useful fish or useless fish, saved or lost, in Adam or in Christ, on the narrow way to life or on the broad way to death, going to heaven or going to hell.</a:t>
            </a:r>
            <a:endParaRPr lang="en-ZA" sz="3200" dirty="0"/>
          </a:p>
        </p:txBody>
      </p:sp>
    </p:spTree>
    <p:extLst>
      <p:ext uri="{BB962C8B-B14F-4D97-AF65-F5344CB8AC3E}">
        <p14:creationId xmlns:p14="http://schemas.microsoft.com/office/powerpoint/2010/main" val="3688647538"/>
      </p:ext>
    </p:extLst>
  </p:cSld>
  <p:clrMapOvr>
    <a:masterClrMapping/>
  </p:clrMapOvr>
  <p:transition spd="med">
    <p:check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buNone/>
            </a:pPr>
            <a:r>
              <a:rPr lang="en-US" sz="3200" dirty="0"/>
              <a:t>‘</a:t>
            </a:r>
            <a:r>
              <a:rPr lang="en-US" sz="3200" i="1" dirty="0"/>
              <a:t>Indeed, the safest road to hell is the gradual one – the gentle slope, soft underfoot, without sudden turnings, without milestones, without signposts.’</a:t>
            </a:r>
            <a:r>
              <a:rPr lang="en-US" sz="3200" dirty="0"/>
              <a:t> (C.S Lewis)</a:t>
            </a:r>
            <a:endParaRPr lang="en-ZA" sz="3200" dirty="0"/>
          </a:p>
          <a:p>
            <a:pPr marL="0" indent="0" algn="ctr">
              <a:buNone/>
            </a:pPr>
            <a:endParaRPr lang="en-ZA" sz="3200" dirty="0"/>
          </a:p>
        </p:txBody>
      </p:sp>
    </p:spTree>
    <p:extLst>
      <p:ext uri="{BB962C8B-B14F-4D97-AF65-F5344CB8AC3E}">
        <p14:creationId xmlns:p14="http://schemas.microsoft.com/office/powerpoint/2010/main" val="1062993222"/>
      </p:ext>
    </p:extLst>
  </p:cSld>
  <p:clrMapOvr>
    <a:masterClrMapping/>
  </p:clrMapOvr>
  <p:transition spd="med">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a:t>
            </a:r>
            <a:r>
              <a:rPr lang="en-US" sz="3200" i="1" dirty="0"/>
              <a:t>We believe that Christ shall return to earth at a time predestined by God the Father, that there will be a judgment day for all people, that the righteous shall live, rule and reign with Him in glory forever in a new heaven and a new earth, but that the wicked shall live in eternal punishment – called hell.</a:t>
            </a:r>
            <a:endParaRPr lang="en-ZA" sz="3200" dirty="0"/>
          </a:p>
        </p:txBody>
      </p:sp>
    </p:spTree>
    <p:extLst>
      <p:ext uri="{BB962C8B-B14F-4D97-AF65-F5344CB8AC3E}">
        <p14:creationId xmlns:p14="http://schemas.microsoft.com/office/powerpoint/2010/main" val="4170094593"/>
      </p:ext>
    </p:extLst>
  </p:cSld>
  <p:clrMapOvr>
    <a:masterClrMapping/>
  </p:clrMapOvr>
  <p:transition spd="med">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dirty="0"/>
              <a:t>‘</a:t>
            </a:r>
            <a:r>
              <a:rPr lang="en-US" sz="3200" i="1" dirty="0"/>
              <a:t>People should be considered as patients or victims rather than rebels or criminals. Punishment can only be justified if it is reformatory or brings restraint. Retribution or reckoning is an outmoded concept. Sinners should not be made to suffer. They need hospital not hell. The whole idea of hell is quite unacceptable to a well-adjusted, socially mature and integrated society. We have left behind such infantile imagery.’</a:t>
            </a:r>
            <a:endParaRPr lang="en-ZA" sz="3200" dirty="0"/>
          </a:p>
        </p:txBody>
      </p:sp>
    </p:spTree>
    <p:extLst>
      <p:ext uri="{BB962C8B-B14F-4D97-AF65-F5344CB8AC3E}">
        <p14:creationId xmlns:p14="http://schemas.microsoft.com/office/powerpoint/2010/main" val="748319132"/>
      </p:ext>
    </p:extLst>
  </p:cSld>
  <p:clrMapOvr>
    <a:masterClrMapping/>
  </p:clrMapOvr>
  <p:transition spd="med">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a:t>Mt 7:13-14</a:t>
            </a:r>
            <a:r>
              <a:rPr lang="en-US" sz="3200" dirty="0"/>
              <a:t>. </a:t>
            </a:r>
            <a:r>
              <a:rPr lang="en-US" sz="3200" i="1" dirty="0"/>
              <a:t>‘Enter through the narrow gate. For wide is the gate and broad is the road that leads to destruction (hell), and many enter through it. But small is the gate and narrow the road that leads to life, and only a few finds it.’</a:t>
            </a:r>
            <a:endParaRPr lang="en-ZA" sz="3200" dirty="0"/>
          </a:p>
        </p:txBody>
      </p:sp>
    </p:spTree>
    <p:extLst>
      <p:ext uri="{BB962C8B-B14F-4D97-AF65-F5344CB8AC3E}">
        <p14:creationId xmlns:p14="http://schemas.microsoft.com/office/powerpoint/2010/main" val="2863572013"/>
      </p:ext>
    </p:extLst>
  </p:cSld>
  <p:clrMapOvr>
    <a:masterClrMapping/>
  </p:clrMapOvr>
  <p:transition spd="med">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i="1" dirty="0"/>
              <a:t>‘The highway to hell is broad, and it’s gate is wide enough for all the multitudes who choose it’s easy way. But the Gateway to Life is small, and the road is narrow, and only a few ever find it.’</a:t>
            </a:r>
            <a:endParaRPr lang="en-ZA" sz="3200" dirty="0"/>
          </a:p>
        </p:txBody>
      </p:sp>
    </p:spTree>
    <p:extLst>
      <p:ext uri="{BB962C8B-B14F-4D97-AF65-F5344CB8AC3E}">
        <p14:creationId xmlns:p14="http://schemas.microsoft.com/office/powerpoint/2010/main" val="293016943"/>
      </p:ext>
    </p:extLst>
  </p:cSld>
  <p:clrMapOvr>
    <a:masterClrMapping/>
  </p:clrMapOvr>
  <p:transition spd="med">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a:t>Mt 5:29-30</a:t>
            </a:r>
            <a:r>
              <a:rPr lang="en-US" sz="3200" dirty="0"/>
              <a:t>. </a:t>
            </a:r>
            <a:r>
              <a:rPr lang="en-US" sz="3200" i="1" dirty="0"/>
              <a:t>‘As </a:t>
            </a:r>
            <a:r>
              <a:rPr lang="en-US" sz="3200" i="1" dirty="0" err="1"/>
              <a:t>jou</a:t>
            </a:r>
            <a:r>
              <a:rPr lang="en-US" sz="3200" i="1" dirty="0"/>
              <a:t> </a:t>
            </a:r>
            <a:r>
              <a:rPr lang="en-US" sz="3200" i="1" dirty="0" err="1"/>
              <a:t>regteroog</a:t>
            </a:r>
            <a:r>
              <a:rPr lang="en-US" sz="3200" i="1" dirty="0"/>
              <a:t> </a:t>
            </a:r>
            <a:r>
              <a:rPr lang="en-US" sz="3200" i="1" dirty="0" err="1"/>
              <a:t>jou</a:t>
            </a:r>
            <a:r>
              <a:rPr lang="en-US" sz="3200" i="1" dirty="0"/>
              <a:t> </a:t>
            </a:r>
            <a:r>
              <a:rPr lang="en-US" sz="3200" i="1" dirty="0" err="1"/>
              <a:t>dan</a:t>
            </a:r>
            <a:r>
              <a:rPr lang="en-US" sz="3200" i="1" dirty="0"/>
              <a:t> </a:t>
            </a:r>
            <a:r>
              <a:rPr lang="en-US" sz="3200" i="1" dirty="0" err="1"/>
              <a:t>laat</a:t>
            </a:r>
            <a:r>
              <a:rPr lang="en-US" sz="3200" i="1" dirty="0"/>
              <a:t> </a:t>
            </a:r>
            <a:r>
              <a:rPr lang="en-US" sz="3200" i="1" dirty="0" err="1"/>
              <a:t>struikel</a:t>
            </a:r>
            <a:r>
              <a:rPr lang="en-US" sz="3200" i="1" dirty="0"/>
              <a:t>, </a:t>
            </a:r>
            <a:r>
              <a:rPr lang="en-US" sz="3200" i="1" dirty="0" err="1"/>
              <a:t>ruk</a:t>
            </a:r>
            <a:r>
              <a:rPr lang="en-US" sz="3200" i="1" dirty="0"/>
              <a:t> </a:t>
            </a:r>
            <a:r>
              <a:rPr lang="en-US" sz="3200" i="1" dirty="0" err="1"/>
              <a:t>dit</a:t>
            </a:r>
            <a:r>
              <a:rPr lang="en-US" sz="3200" i="1" dirty="0"/>
              <a:t> </a:t>
            </a:r>
            <a:r>
              <a:rPr lang="en-US" sz="3200" i="1" dirty="0" err="1"/>
              <a:t>uit</a:t>
            </a:r>
            <a:r>
              <a:rPr lang="en-US" sz="3200" i="1" dirty="0"/>
              <a:t> en </a:t>
            </a:r>
            <a:r>
              <a:rPr lang="en-US" sz="3200" i="1" dirty="0" err="1"/>
              <a:t>gooi</a:t>
            </a:r>
            <a:r>
              <a:rPr lang="en-US" sz="3200" i="1" dirty="0"/>
              <a:t> </a:t>
            </a:r>
            <a:r>
              <a:rPr lang="en-US" sz="3200" i="1" dirty="0" err="1"/>
              <a:t>dit</a:t>
            </a:r>
            <a:r>
              <a:rPr lang="en-US" sz="3200" i="1" dirty="0"/>
              <a:t> </a:t>
            </a:r>
            <a:r>
              <a:rPr lang="en-US" sz="3200" i="1" dirty="0" err="1"/>
              <a:t>weg</a:t>
            </a:r>
            <a:r>
              <a:rPr lang="en-US" sz="3200" i="1" dirty="0"/>
              <a:t> van </a:t>
            </a:r>
            <a:r>
              <a:rPr lang="en-US" sz="3200" i="1" dirty="0" err="1"/>
              <a:t>jou</a:t>
            </a:r>
            <a:r>
              <a:rPr lang="en-US" sz="3200" i="1" dirty="0"/>
              <a:t> </a:t>
            </a:r>
            <a:r>
              <a:rPr lang="en-US" sz="3200" i="1" dirty="0" err="1"/>
              <a:t>af</a:t>
            </a:r>
            <a:r>
              <a:rPr lang="en-US" sz="3200" i="1" dirty="0"/>
              <a:t>, want </a:t>
            </a:r>
            <a:r>
              <a:rPr lang="en-US" sz="3200" i="1" dirty="0" err="1"/>
              <a:t>dit</a:t>
            </a:r>
            <a:r>
              <a:rPr lang="en-US" sz="3200" i="1" dirty="0"/>
              <a:t> is </a:t>
            </a:r>
            <a:r>
              <a:rPr lang="en-US" sz="3200" i="1" dirty="0" err="1"/>
              <a:t>vir</a:t>
            </a:r>
            <a:r>
              <a:rPr lang="en-US" sz="3200" i="1" dirty="0"/>
              <a:t> </a:t>
            </a:r>
            <a:r>
              <a:rPr lang="en-US" sz="3200" i="1" dirty="0" err="1"/>
              <a:t>jou</a:t>
            </a:r>
            <a:r>
              <a:rPr lang="en-US" sz="3200" i="1" dirty="0"/>
              <a:t> </a:t>
            </a:r>
            <a:r>
              <a:rPr lang="en-US" sz="3200" i="1" dirty="0" err="1"/>
              <a:t>beter</a:t>
            </a:r>
            <a:r>
              <a:rPr lang="en-US" sz="3200" i="1" dirty="0"/>
              <a:t> </a:t>
            </a:r>
            <a:r>
              <a:rPr lang="en-US" sz="3200" i="1" dirty="0" err="1"/>
              <a:t>dat</a:t>
            </a:r>
            <a:r>
              <a:rPr lang="en-US" sz="3200" i="1" dirty="0"/>
              <a:t> </a:t>
            </a:r>
            <a:r>
              <a:rPr lang="en-US" sz="3200" i="1" dirty="0" err="1"/>
              <a:t>een</a:t>
            </a:r>
            <a:r>
              <a:rPr lang="en-US" sz="3200" i="1" dirty="0"/>
              <a:t> van </a:t>
            </a:r>
            <a:r>
              <a:rPr lang="en-US" sz="3200" i="1" dirty="0" err="1"/>
              <a:t>jou</a:t>
            </a:r>
            <a:r>
              <a:rPr lang="en-US" sz="3200" i="1" dirty="0"/>
              <a:t> </a:t>
            </a:r>
            <a:r>
              <a:rPr lang="en-US" sz="3200" i="1" dirty="0" err="1"/>
              <a:t>lede</a:t>
            </a:r>
            <a:r>
              <a:rPr lang="en-US" sz="3200" i="1" dirty="0"/>
              <a:t> </a:t>
            </a:r>
            <a:r>
              <a:rPr lang="en-US" sz="3200" i="1" dirty="0" err="1"/>
              <a:t>vergaan</a:t>
            </a:r>
            <a:r>
              <a:rPr lang="en-US" sz="3200" i="1" dirty="0"/>
              <a:t> en </a:t>
            </a:r>
            <a:r>
              <a:rPr lang="en-US" sz="3200" i="1" dirty="0" err="1"/>
              <a:t>nie</a:t>
            </a:r>
            <a:r>
              <a:rPr lang="en-US" sz="3200" i="1" dirty="0"/>
              <a:t> </a:t>
            </a:r>
            <a:r>
              <a:rPr lang="en-US" sz="3200" i="1" dirty="0" err="1"/>
              <a:t>jou</a:t>
            </a:r>
            <a:r>
              <a:rPr lang="en-US" sz="3200" i="1" dirty="0"/>
              <a:t> </a:t>
            </a:r>
            <a:r>
              <a:rPr lang="en-US" sz="3200" i="1" dirty="0" err="1"/>
              <a:t>hele</a:t>
            </a:r>
            <a:r>
              <a:rPr lang="en-US" sz="3200" i="1" dirty="0"/>
              <a:t> </a:t>
            </a:r>
            <a:r>
              <a:rPr lang="en-US" sz="3200" i="1" dirty="0" err="1"/>
              <a:t>liggaam</a:t>
            </a:r>
            <a:r>
              <a:rPr lang="en-US" sz="3200" i="1" dirty="0"/>
              <a:t> in die </a:t>
            </a:r>
            <a:r>
              <a:rPr lang="en-US" sz="3200" i="1" dirty="0" err="1"/>
              <a:t>hel</a:t>
            </a:r>
            <a:r>
              <a:rPr lang="en-US" sz="3200" i="1" dirty="0"/>
              <a:t> </a:t>
            </a:r>
            <a:r>
              <a:rPr lang="en-US" sz="3200" i="1" dirty="0" err="1"/>
              <a:t>gewerp</a:t>
            </a:r>
            <a:r>
              <a:rPr lang="en-US" sz="3200" i="1" dirty="0"/>
              <a:t> word </a:t>
            </a:r>
            <a:r>
              <a:rPr lang="en-US" sz="3200" i="1" dirty="0" err="1"/>
              <a:t>nie</a:t>
            </a:r>
            <a:r>
              <a:rPr lang="en-US" sz="3200" i="1" dirty="0"/>
              <a:t>. En as </a:t>
            </a:r>
            <a:r>
              <a:rPr lang="en-US" sz="3200" i="1" dirty="0" err="1"/>
              <a:t>jou</a:t>
            </a:r>
            <a:r>
              <a:rPr lang="en-US" sz="3200" i="1" dirty="0"/>
              <a:t> </a:t>
            </a:r>
            <a:r>
              <a:rPr lang="en-US" sz="3200" i="1" dirty="0" err="1"/>
              <a:t>regterhand</a:t>
            </a:r>
            <a:r>
              <a:rPr lang="en-US" sz="3200" i="1" dirty="0"/>
              <a:t> </a:t>
            </a:r>
            <a:r>
              <a:rPr lang="en-US" sz="3200" i="1" dirty="0" err="1"/>
              <a:t>jou</a:t>
            </a:r>
            <a:r>
              <a:rPr lang="en-US" sz="3200" i="1" dirty="0"/>
              <a:t> </a:t>
            </a:r>
            <a:r>
              <a:rPr lang="en-US" sz="3200" i="1" dirty="0" err="1"/>
              <a:t>laat</a:t>
            </a:r>
            <a:r>
              <a:rPr lang="en-US" sz="3200" i="1" dirty="0"/>
              <a:t> </a:t>
            </a:r>
            <a:r>
              <a:rPr lang="en-US" sz="3200" i="1" dirty="0" err="1"/>
              <a:t>struikel</a:t>
            </a:r>
            <a:r>
              <a:rPr lang="en-US" sz="3200" i="1" dirty="0"/>
              <a:t>, </a:t>
            </a:r>
            <a:r>
              <a:rPr lang="en-US" sz="3200" i="1" dirty="0" err="1"/>
              <a:t>kap</a:t>
            </a:r>
            <a:r>
              <a:rPr lang="en-US" sz="3200" i="1" dirty="0"/>
              <a:t> </a:t>
            </a:r>
            <a:r>
              <a:rPr lang="en-US" sz="3200" i="1" dirty="0" err="1"/>
              <a:t>dit</a:t>
            </a:r>
            <a:r>
              <a:rPr lang="en-US" sz="3200" i="1" dirty="0"/>
              <a:t> </a:t>
            </a:r>
            <a:r>
              <a:rPr lang="en-US" sz="3200" i="1" dirty="0" err="1"/>
              <a:t>af</a:t>
            </a:r>
            <a:r>
              <a:rPr lang="en-US" sz="3200" i="1" dirty="0"/>
              <a:t> en </a:t>
            </a:r>
            <a:r>
              <a:rPr lang="en-US" sz="3200" i="1" dirty="0" err="1"/>
              <a:t>gooi</a:t>
            </a:r>
            <a:r>
              <a:rPr lang="en-US" sz="3200" i="1" dirty="0"/>
              <a:t> </a:t>
            </a:r>
            <a:r>
              <a:rPr lang="en-US" sz="3200" i="1" dirty="0" err="1"/>
              <a:t>dit</a:t>
            </a:r>
            <a:r>
              <a:rPr lang="en-US" sz="3200" i="1" dirty="0"/>
              <a:t> </a:t>
            </a:r>
            <a:r>
              <a:rPr lang="en-US" sz="3200" i="1" dirty="0" err="1"/>
              <a:t>weg</a:t>
            </a:r>
            <a:r>
              <a:rPr lang="en-US" sz="3200" i="1" dirty="0"/>
              <a:t> van </a:t>
            </a:r>
            <a:r>
              <a:rPr lang="en-US" sz="3200" i="1" dirty="0" err="1"/>
              <a:t>jou</a:t>
            </a:r>
            <a:r>
              <a:rPr lang="en-US" sz="3200" i="1" dirty="0"/>
              <a:t> </a:t>
            </a:r>
            <a:r>
              <a:rPr lang="en-US" sz="3200" i="1" dirty="0" err="1"/>
              <a:t>af</a:t>
            </a:r>
            <a:r>
              <a:rPr lang="en-US" sz="3200" i="1" dirty="0"/>
              <a:t>, want </a:t>
            </a:r>
            <a:r>
              <a:rPr lang="en-US" sz="3200" i="1" dirty="0" err="1"/>
              <a:t>dit</a:t>
            </a:r>
            <a:r>
              <a:rPr lang="en-US" sz="3200" i="1" dirty="0"/>
              <a:t> is </a:t>
            </a:r>
            <a:r>
              <a:rPr lang="en-US" sz="3200" i="1" dirty="0" err="1"/>
              <a:t>vir</a:t>
            </a:r>
            <a:r>
              <a:rPr lang="en-US" sz="3200" i="1" dirty="0"/>
              <a:t> </a:t>
            </a:r>
            <a:r>
              <a:rPr lang="en-US" sz="3200" i="1" dirty="0" err="1"/>
              <a:t>jou</a:t>
            </a:r>
            <a:r>
              <a:rPr lang="en-US" sz="3200" i="1" dirty="0"/>
              <a:t> </a:t>
            </a:r>
            <a:r>
              <a:rPr lang="en-US" sz="3200" i="1" dirty="0" err="1"/>
              <a:t>beter</a:t>
            </a:r>
            <a:r>
              <a:rPr lang="en-US" sz="3200" i="1" dirty="0"/>
              <a:t> </a:t>
            </a:r>
            <a:r>
              <a:rPr lang="en-US" sz="3200" i="1" dirty="0" err="1"/>
              <a:t>dat</a:t>
            </a:r>
            <a:r>
              <a:rPr lang="en-US" sz="3200" i="1" dirty="0"/>
              <a:t> </a:t>
            </a:r>
            <a:r>
              <a:rPr lang="en-US" sz="3200" i="1" dirty="0" err="1"/>
              <a:t>een</a:t>
            </a:r>
            <a:r>
              <a:rPr lang="en-US" sz="3200" i="1" dirty="0"/>
              <a:t> van </a:t>
            </a:r>
            <a:r>
              <a:rPr lang="en-US" sz="3200" i="1" dirty="0" err="1"/>
              <a:t>jou</a:t>
            </a:r>
            <a:r>
              <a:rPr lang="en-US" sz="3200" i="1" dirty="0"/>
              <a:t> </a:t>
            </a:r>
            <a:r>
              <a:rPr lang="en-US" sz="3200" i="1" dirty="0" err="1"/>
              <a:t>lede</a:t>
            </a:r>
            <a:r>
              <a:rPr lang="en-US" sz="3200" i="1" dirty="0"/>
              <a:t> </a:t>
            </a:r>
            <a:r>
              <a:rPr lang="en-US" sz="3200" i="1" dirty="0" err="1"/>
              <a:t>vergaan</a:t>
            </a:r>
            <a:r>
              <a:rPr lang="en-US" sz="3200" i="1" dirty="0"/>
              <a:t> en </a:t>
            </a:r>
            <a:r>
              <a:rPr lang="en-US" sz="3200" i="1" dirty="0" err="1"/>
              <a:t>nie</a:t>
            </a:r>
            <a:r>
              <a:rPr lang="en-US" sz="3200" i="1" dirty="0"/>
              <a:t> </a:t>
            </a:r>
            <a:r>
              <a:rPr lang="en-US" sz="3200" i="1" dirty="0" err="1"/>
              <a:t>jou</a:t>
            </a:r>
            <a:r>
              <a:rPr lang="en-US" sz="3200" i="1" dirty="0"/>
              <a:t> </a:t>
            </a:r>
            <a:r>
              <a:rPr lang="en-US" sz="3200" i="1" dirty="0" err="1"/>
              <a:t>hele</a:t>
            </a:r>
            <a:r>
              <a:rPr lang="en-US" sz="3200" i="1" dirty="0"/>
              <a:t> </a:t>
            </a:r>
            <a:r>
              <a:rPr lang="en-US" sz="3200" i="1" dirty="0" err="1"/>
              <a:t>liggaam</a:t>
            </a:r>
            <a:r>
              <a:rPr lang="en-US" sz="3200" i="1" dirty="0"/>
              <a:t> in die </a:t>
            </a:r>
            <a:r>
              <a:rPr lang="en-US" sz="3200" i="1" dirty="0" err="1"/>
              <a:t>hel</a:t>
            </a:r>
            <a:r>
              <a:rPr lang="en-US" sz="3200" i="1" dirty="0"/>
              <a:t> </a:t>
            </a:r>
            <a:r>
              <a:rPr lang="en-US" sz="3200" i="1" dirty="0" err="1"/>
              <a:t>gewerp</a:t>
            </a:r>
            <a:r>
              <a:rPr lang="en-US" sz="3200" i="1" dirty="0"/>
              <a:t> word </a:t>
            </a:r>
            <a:r>
              <a:rPr lang="en-US" sz="3200" i="1" dirty="0" err="1"/>
              <a:t>nie</a:t>
            </a:r>
            <a:r>
              <a:rPr lang="en-US" sz="3200" i="1" dirty="0"/>
              <a:t>.’</a:t>
            </a:r>
            <a:endParaRPr lang="en-ZA" sz="3200" dirty="0"/>
          </a:p>
        </p:txBody>
      </p:sp>
    </p:spTree>
    <p:extLst>
      <p:ext uri="{BB962C8B-B14F-4D97-AF65-F5344CB8AC3E}">
        <p14:creationId xmlns:p14="http://schemas.microsoft.com/office/powerpoint/2010/main" val="4053889098"/>
      </p:ext>
    </p:extLst>
  </p:cSld>
  <p:clrMapOvr>
    <a:masterClrMapping/>
  </p:clrMapOvr>
  <p:transition spd="med">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a:t>Mt 10:28</a:t>
            </a:r>
            <a:r>
              <a:rPr lang="en-US" sz="3200" dirty="0"/>
              <a:t>. </a:t>
            </a:r>
            <a:r>
              <a:rPr lang="en-US" sz="3200" i="1" dirty="0"/>
              <a:t>‘En </a:t>
            </a:r>
            <a:r>
              <a:rPr lang="en-US" sz="3200" i="1" dirty="0" err="1"/>
              <a:t>moenie</a:t>
            </a:r>
            <a:r>
              <a:rPr lang="en-US" sz="3200" i="1" dirty="0"/>
              <a:t> </a:t>
            </a:r>
            <a:r>
              <a:rPr lang="en-US" sz="3200" i="1" dirty="0" err="1"/>
              <a:t>vrees</a:t>
            </a:r>
            <a:r>
              <a:rPr lang="en-US" sz="3200" i="1" dirty="0"/>
              <a:t> </a:t>
            </a:r>
            <a:r>
              <a:rPr lang="en-US" sz="3200" i="1" dirty="0" err="1"/>
              <a:t>vir</a:t>
            </a:r>
            <a:r>
              <a:rPr lang="en-US" sz="3200" i="1" dirty="0"/>
              <a:t> die </a:t>
            </a:r>
            <a:r>
              <a:rPr lang="en-US" sz="3200" i="1" dirty="0" err="1"/>
              <a:t>wat</a:t>
            </a:r>
            <a:r>
              <a:rPr lang="en-US" sz="3200" i="1" dirty="0"/>
              <a:t> die </a:t>
            </a:r>
            <a:r>
              <a:rPr lang="en-US" sz="3200" i="1" dirty="0" err="1"/>
              <a:t>liggaam</a:t>
            </a:r>
            <a:r>
              <a:rPr lang="en-US" sz="3200" i="1" dirty="0"/>
              <a:t> </a:t>
            </a:r>
            <a:r>
              <a:rPr lang="en-US" sz="3200" i="1" dirty="0" err="1"/>
              <a:t>doodmaak</a:t>
            </a:r>
            <a:r>
              <a:rPr lang="en-US" sz="3200" i="1" dirty="0"/>
              <a:t>, maar die </a:t>
            </a:r>
            <a:r>
              <a:rPr lang="en-US" sz="3200" i="1" dirty="0" err="1"/>
              <a:t>siel</a:t>
            </a:r>
            <a:r>
              <a:rPr lang="en-US" sz="3200" i="1" dirty="0"/>
              <a:t> </a:t>
            </a:r>
            <a:r>
              <a:rPr lang="en-US" sz="3200" i="1" dirty="0" err="1"/>
              <a:t>nie</a:t>
            </a:r>
            <a:r>
              <a:rPr lang="en-US" sz="3200" i="1" dirty="0"/>
              <a:t> </a:t>
            </a:r>
            <a:r>
              <a:rPr lang="en-US" sz="3200" i="1" dirty="0" err="1"/>
              <a:t>kan</a:t>
            </a:r>
            <a:r>
              <a:rPr lang="en-US" sz="3200" i="1" dirty="0"/>
              <a:t> </a:t>
            </a:r>
            <a:r>
              <a:rPr lang="en-US" sz="3200" i="1" dirty="0" err="1"/>
              <a:t>doodmaak</a:t>
            </a:r>
            <a:r>
              <a:rPr lang="en-US" sz="3200" i="1" dirty="0"/>
              <a:t> </a:t>
            </a:r>
            <a:r>
              <a:rPr lang="en-US" sz="3200" i="1" dirty="0" err="1"/>
              <a:t>nie</a:t>
            </a:r>
            <a:r>
              <a:rPr lang="en-US" sz="3200" i="1" dirty="0"/>
              <a:t>; maar </a:t>
            </a:r>
            <a:r>
              <a:rPr lang="en-US" sz="3200" i="1" dirty="0" err="1"/>
              <a:t>vrees</a:t>
            </a:r>
            <a:r>
              <a:rPr lang="en-US" sz="3200" i="1" dirty="0"/>
              <a:t> </a:t>
            </a:r>
            <a:r>
              <a:rPr lang="en-US" sz="3200" i="1" dirty="0" err="1"/>
              <a:t>Hom</a:t>
            </a:r>
            <a:r>
              <a:rPr lang="en-US" sz="3200" i="1" dirty="0"/>
              <a:t> </a:t>
            </a:r>
            <a:r>
              <a:rPr lang="en-US" sz="3200" i="1" dirty="0" err="1"/>
              <a:t>liewer</a:t>
            </a:r>
            <a:r>
              <a:rPr lang="en-US" sz="3200" i="1" dirty="0"/>
              <a:t> </a:t>
            </a:r>
            <a:r>
              <a:rPr lang="en-US" sz="3200" i="1" dirty="0" err="1"/>
              <a:t>wat</a:t>
            </a:r>
            <a:r>
              <a:rPr lang="en-US" sz="3200" i="1" dirty="0"/>
              <a:t> die </a:t>
            </a:r>
            <a:r>
              <a:rPr lang="en-US" sz="3200" i="1" dirty="0" err="1"/>
              <a:t>siel</a:t>
            </a:r>
            <a:r>
              <a:rPr lang="en-US" sz="3200" i="1" dirty="0"/>
              <a:t> </a:t>
            </a:r>
            <a:r>
              <a:rPr lang="en-US" sz="3200" i="1" dirty="0" err="1"/>
              <a:t>sowel</a:t>
            </a:r>
            <a:r>
              <a:rPr lang="en-US" sz="3200" i="1" dirty="0"/>
              <a:t> as die </a:t>
            </a:r>
            <a:r>
              <a:rPr lang="en-US" sz="3200" i="1" dirty="0" err="1"/>
              <a:t>liggaam</a:t>
            </a:r>
            <a:r>
              <a:rPr lang="en-US" sz="3200" i="1" dirty="0"/>
              <a:t> </a:t>
            </a:r>
            <a:r>
              <a:rPr lang="en-US" sz="3200" i="1" dirty="0" err="1"/>
              <a:t>kan</a:t>
            </a:r>
            <a:r>
              <a:rPr lang="en-US" sz="3200" i="1" dirty="0"/>
              <a:t> </a:t>
            </a:r>
            <a:r>
              <a:rPr lang="en-US" sz="3200" i="1" dirty="0" err="1"/>
              <a:t>verderwe</a:t>
            </a:r>
            <a:r>
              <a:rPr lang="en-US" sz="3200" i="1" dirty="0"/>
              <a:t> in die </a:t>
            </a:r>
            <a:r>
              <a:rPr lang="en-US" sz="3200" i="1" dirty="0" err="1"/>
              <a:t>hel</a:t>
            </a:r>
            <a:r>
              <a:rPr lang="en-US" sz="3200" i="1" dirty="0"/>
              <a:t>.’</a:t>
            </a:r>
            <a:endParaRPr lang="en-ZA" sz="3200" dirty="0"/>
          </a:p>
        </p:txBody>
      </p:sp>
    </p:spTree>
    <p:extLst>
      <p:ext uri="{BB962C8B-B14F-4D97-AF65-F5344CB8AC3E}">
        <p14:creationId xmlns:p14="http://schemas.microsoft.com/office/powerpoint/2010/main" val="106119811"/>
      </p:ext>
    </p:extLst>
  </p:cSld>
  <p:clrMapOvr>
    <a:masterClrMapping/>
  </p:clrMapOvr>
  <p:transition spd="med">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666750"/>
            <a:ext cx="9613861" cy="5269439"/>
          </a:xfrm>
        </p:spPr>
        <p:txBody>
          <a:bodyPr anchor="ctr">
            <a:normAutofit/>
          </a:bodyPr>
          <a:lstStyle/>
          <a:p>
            <a:pPr marL="0" indent="0" algn="ctr">
              <a:buNone/>
            </a:pPr>
            <a:r>
              <a:rPr lang="en-US" sz="3200" b="1" dirty="0"/>
              <a:t>Mt 23</a:t>
            </a:r>
            <a:r>
              <a:rPr lang="en-US" sz="3200" dirty="0"/>
              <a:t>. </a:t>
            </a:r>
            <a:r>
              <a:rPr lang="en-US" sz="3200" i="1" dirty="0"/>
              <a:t>‘Woe to you, scribes and Pharisees, hypocrites! For you travel land and sea to win a single convert, and when he becomes one, you make him twice as much a son of hell as you are... Serpents, nest of snakes! How can you escape the condemnation of hell?’</a:t>
            </a:r>
            <a:endParaRPr lang="en-ZA" sz="3200" dirty="0"/>
          </a:p>
        </p:txBody>
      </p:sp>
    </p:spTree>
    <p:extLst>
      <p:ext uri="{BB962C8B-B14F-4D97-AF65-F5344CB8AC3E}">
        <p14:creationId xmlns:p14="http://schemas.microsoft.com/office/powerpoint/2010/main" val="3513002597"/>
      </p:ext>
    </p:extLst>
  </p:cSld>
  <p:clrMapOvr>
    <a:masterClrMapping/>
  </p:clrMapOvr>
  <p:transition spd="med">
    <p:check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19</TotalTime>
  <Words>1081</Words>
  <Application>Microsoft Macintosh PowerPoint</Application>
  <PresentationFormat>Widescreen</PresentationFormat>
  <Paragraphs>25</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Century Gothic</vt:lpstr>
      <vt:lpstr>Wingdings 3</vt:lpstr>
      <vt:lpstr>Ion</vt:lpstr>
      <vt:lpstr>PowerPoint Presentation</vt:lpstr>
      <vt:lpstr>THE ROAD TO HELL.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Jeanelle</dc:creator>
  <cp:lastModifiedBy>Microsoft Office User</cp:lastModifiedBy>
  <cp:revision>6</cp:revision>
  <cp:lastPrinted>2014-04-23T12:40:25Z</cp:lastPrinted>
  <dcterms:created xsi:type="dcterms:W3CDTF">2014-04-16T12:38:48Z</dcterms:created>
  <dcterms:modified xsi:type="dcterms:W3CDTF">2019-11-29T19:24:10Z</dcterms:modified>
</cp:coreProperties>
</file>