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288" r:id="rId4"/>
    <p:sldId id="289" r:id="rId5"/>
    <p:sldId id="290" r:id="rId6"/>
    <p:sldId id="291" r:id="rId7"/>
    <p:sldId id="292" r:id="rId8"/>
    <p:sldId id="302" r:id="rId9"/>
    <p:sldId id="303" r:id="rId10"/>
    <p:sldId id="293" r:id="rId11"/>
    <p:sldId id="294" r:id="rId12"/>
    <p:sldId id="295" r:id="rId13"/>
    <p:sldId id="296" r:id="rId14"/>
    <p:sldId id="297" r:id="rId15"/>
    <p:sldId id="298" r:id="rId16"/>
    <p:sldId id="299" r:id="rId17"/>
    <p:sldId id="300" r:id="rId18"/>
    <p:sldId id="3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Rh5DXBtiuWuZ0AIR5R47qA==" hashData="KtRT2BbNCWXMVwzhCRO/E4C3mEQesJ9KKD0pAUlOV0DFEsO8zDqKoPS/60y1Q7bYIheeKxi+Db3PsHuFju939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4694"/>
  </p:normalViewPr>
  <p:slideViewPr>
    <p:cSldViewPr snapToGrid="0" snapToObjects="1">
      <p:cViewPr varScale="1">
        <p:scale>
          <a:sx n="128" d="100"/>
          <a:sy n="128"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23900" y="2516538"/>
            <a:ext cx="10744200" cy="1464912"/>
          </a:xfrm>
          <a:prstGeom prst="rect">
            <a:avLst/>
          </a:prstGeom>
        </p:spPr>
        <p:txBody>
          <a:bodyPr>
            <a:noAutofit/>
          </a:bodyPr>
          <a:lstStyle/>
          <a:p>
            <a:pPr lvl="0">
              <a:lnSpc>
                <a:spcPct val="100000"/>
              </a:lnSpc>
              <a:spcBef>
                <a:spcPts val="0"/>
              </a:spcBef>
              <a:defRPr/>
            </a:pPr>
            <a:r>
              <a:rPr lang="en-US" sz="8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WELL DONE!</a:t>
            </a:r>
            <a:endParaRPr kumimoji="0" lang="en-ZA" sz="88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MATTHÉÜS 25:14‭-‬30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een wat die twee talente ontvang het, kom ook en sê: Meneer, twee talente het u aan my toevertrou; hier het ek twee ander talente daarby verdien. Sy heer sê vir hom: Mooi so, goeie en getroue dienskneg, oor weinig was jy getrou, oor veel sal ek jou aanstel. Gaan in in die vreugde van jou heer. En die een wat die een talent ontvang het, kom ook en sê: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8982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MATTHÉÜS 25:14‭-‬30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Meneer, ek het u geken, dat u 'n harde man is wat maai waar u nie gesaai het nie, en bymekaarmaak waar u nie uitgestrooi het nie; omdat ek bang was, het ek gegaan en u talent in die grond weggesteek. Hier het u wat aan u behoort. Maar sy heer antwoord en sê vir hom: Jou slegte en luie dienskneg, jy het geweet dat ek maai waar ek nie gesaai het nie, en bymekaarmaak waar ek nie uitgestrooi het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5749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MATTHÉÜS 25:14‭-‬30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Daarom moes jy my geld by die wisselaars gestort het, en ek sou by my koms wat aan my behoort, met rente ontvang het. Neem dan die talent van hom weg en gee dit aan die een wat die tien talente het; want aan elkeen wat het, sal gegee word, en hy sal oorvloed hê; maar van hom wat nie het nie, van hom sal weggeneem word ook wat hy het. En werp die nuttelose dienskneg uit in die buitenste duisternis; daar sal geween wees en gekners van die tande.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3248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KORINTHIËRS 3:9‭-‬15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ons is medewerkers van God; die akker van God, die gebou van God is julle. Volgens die genade van God wat aan my gegee is, het ek soos 'n bekwame boumeester die fondament gelê, en 'n ander bou daarop; maar elkeen moet oppas hoe hy daarop bou. Want niemand kan 'n ander fondament lê as wat daar gelê is nie, dit is Jesus Christus. En as iemand op dié fondament bou goud, silwer, kosbare stene, hout, hooi, stoppels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0112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KORINTHIËRS 3:9‭-‬15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elkeen se werk sal aan die lig kom, want die dag sal dit aanwys, omdat dit deur vuur openbaar gemaak word; en die vuur sal elkeen se werk op die proef stel, hoedanig dit is. As iemand se werk bly staan wat hy daarop gebou het, sal hy loon ontvang; as iemand se werk verbrand word, sal hy skade ly; alhoewel hy self gered sal word, maar soos deur vuur heen.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220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KORINTHIËRS 5:10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ons moet almal voor die regterstoel van Christus verskyn, sodat elkeen kan ontvang wat hy deur die liggaam verrig het, volgens wat hy gedoen het, of dit goed is of kwaad.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149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20:11‭-‬15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het 'n groot wit troon gesien en Hom wat daarop sit, voor wie se aangesig die aarde en die hemel weggevlug het; en daar is geen plek vir hulle gevind nie. En ek het die dode, klein en groot, voor God sien staan, en die boeke is geopen; en 'n ander boek, die boek van die lewe, is geopen. En die dode is geoordeel na wat in die boeke geskryf is, volgens hulle werke.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5720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20:11‭-‬15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see het die dode gegee wat daarin was, en die dood en die doderyk het die dode gegee wat daarin was; en hulle is geoordeel, elkeen volgens sy werke. En die dood en die doderyk is in die poel van vuur gewerp. Dit is die tweede dood. En as dit bevind is dat iemand nie opgeskryf was in die boek van die lewe nie, is hy in die poel van vuur gewerp.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7105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3:14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een ding: ek vergeet die dinge wat agter is en strek my uit na wat voor is, en jaag na die doel om die prys te verkry van die hoë roeping van God in Christus Jesus.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6791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JESAJA 6:1‭-‬8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 die sterfjaar van koning Ussía het ek die Here sien sit op 'n hoë en verhewe troon, terwyl sy some die tempel gevul het. Serafs het bo Hom gestaan; elkeen het ses vlerke gehad: met twee het hy sy aangesig bedek, en met twee het hy sy voete bedek, en met twee het hy gevlieg. En die een het die ander toegeroep en gesê: Heilig, heilig, heilig is die Here van die leërskare.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JESAJA 6:1‭-‬8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hele aarde is van sy heerlikheid vol! En die drumpelposte het gebewe van die geluid van die roepers, en die huis het vol rook geword. Toe het ek gesê: Wee my, ek is verlore! Want ek is 'n man onrein van lippe en woon onder 'n volk wat onrein van lippe is; want my oë het die Koning, die Here van die leërskare, gesien!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340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JESAJA 6:1‭-‬8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een van die serafs het na my toe gevlieg met 'n gloeiende kool in sy hand, wat hy met 'n tang van die altaar af geneem het, en my mond daarmee aangeraak en gesê: Kyk, dit het jou lippe aangeraak, en jou skuld is weg en jou sonde versoen. Daarop hoor ek die stem van die Here wat sê: Wie sal Ek stuur? En wie sal vir ons gaan? Toe antwoord ek: Hier is ek, stuur my.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497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HEBREËRS 4:14‭-‬16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TERWYL ons dan 'n groot Hoëpriester het wat deur die hemele deurgegaan het, naamlik Jesus, die Seun van God, laat ons die belydenis vashou. Want ons het nie 'n hoëpriester wat nie met ons swakhede medelye kan hê nie, maar een wat in alle opsigte versoek is net soos ons, maar sonder sonde. Laat ons dan met vrymoedigheid na die troon van die genade gaan, sodat ons barmhartigheid kan verkry en genade vind om op die regte tyd gehelp te word.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4506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MATTHÉÜS 25:14‭-‬30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dit is soos 'n man wat op reis wou gaan en sy diensknegte roep en aan hulle sy besittings toevertrou. En aan die een gee hy vyf talente en aan die ander twee en aan die ander een, aan elkeen na sy vermoë; en hy het dadelik op reis gegaan. En die een wat die vyf talente ontvang het, het daarmee gaan werk en vyf ander talente gewin. Net so het die een wat die twee ontvang het, self ook twee ander verdien. Maar hy wat die een ontvang het, het in die grond gaan grawe en die geld van sy heer weggesteek.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6652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MATTHÉÜS 25:14‭-‬30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ná 'n lang tyd het die heer van daardie diensknegte gekom en met hulle afgereken. En die een wat die vyf talente ontvang het, kom en bring vyf ander talente en sê: Meneer, vyf talente het u aan my toevertrou; hier het ek vyf ander talente daarby verdien. En sy heer sê vir hom: Mooi so, goeie en getroue dienskneg, oor weinig was jy getrou, oor veel sal ek jou aanstel. Gaan in in die vreugde van jou heer.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1507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WELL DONE!</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Well done, good and faithful servant! You have been faithful with a few things; I will put you in charge of many things. Enter into the joy of your lord.</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0075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WELL DONE!</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Gr: ‘good’ : </a:t>
            </a:r>
            <a:r>
              <a:rPr lang="en-US"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agathos</a:t>
            </a: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(ag-</a:t>
            </a:r>
            <a:r>
              <a:rPr lang="en-US"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ath</a:t>
            </a: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t>
            </a:r>
            <a:r>
              <a:rPr lang="en-US"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os</a:t>
            </a: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beautiful, valuable, virtuous, worthy.</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7490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1408</Words>
  <Application>Microsoft Macintosh PowerPoint</Application>
  <PresentationFormat>Widescreen</PresentationFormat>
  <Paragraphs>35</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Symbol</vt:lpstr>
      <vt:lpstr>Office Theme</vt:lpstr>
      <vt:lpstr>WELL DONE!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37</cp:revision>
  <dcterms:created xsi:type="dcterms:W3CDTF">2019-04-10T23:07:05Z</dcterms:created>
  <dcterms:modified xsi:type="dcterms:W3CDTF">2019-11-23T15:45:15Z</dcterms:modified>
</cp:coreProperties>
</file>