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313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21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rUgPOGWDL8EAV2OPJSB7Jw==" hashData="lUzSE/pwd5W50IiB7zH/jg8XujdZiSkIoukKlX9ED+70fGRoKNCRaQuwX1GBEcL5BjXv4afrNEj/b/7mAqSRF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0" autoAdjust="0"/>
    <p:restoredTop sz="87322"/>
  </p:normalViewPr>
  <p:slideViewPr>
    <p:cSldViewPr snapToGrid="0" snapToObjects="1">
      <p:cViewPr varScale="1">
        <p:scale>
          <a:sx n="140" d="100"/>
          <a:sy n="140" d="100"/>
        </p:scale>
        <p:origin x="157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1/12/20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12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937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746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282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897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857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906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240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47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150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647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729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493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576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02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109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9832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074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2089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908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5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2441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4602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44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953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47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88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107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33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94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1/12/20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1417320"/>
            <a:ext cx="6951800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80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LIVING THE WILL OF GOD</a:t>
            </a:r>
            <a:br>
              <a:rPr lang="en-US" sz="80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word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hierdie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wêreld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gelykvormig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maar word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verander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deur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vernuwing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gemoed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sodat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beproef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goeie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welgevallige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volmaakte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is.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Romeine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12:2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2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duiwel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as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vader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begeertes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vader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Hy was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mensemoordenaar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die begin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af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waarheid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omdat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waarheid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Wanneer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leuentaal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praat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praat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omdat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leuenaar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vader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daarvan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Johannes 8:44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94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Want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goed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aangenaam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voor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God,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Verlosser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mense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gered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word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tot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kennis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waarheid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Want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God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Middelaar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tussen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God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mense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Christus Jesus,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Homself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gegee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as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losprys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almal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as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getuienis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op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regte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tyd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1 </a:t>
            </a:r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Timótheüs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2:3-6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59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Want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God: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heiligmaking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;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moet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onthou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hoerery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;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1 </a:t>
            </a:r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Thessalonicense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4:3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1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Want God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tot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onreinheid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geroep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maar tot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heiligmaking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1 </a:t>
            </a:r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Thessalonicense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4:7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6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Wees in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alles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dankbaar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want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in Christus Jesus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oor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1 </a:t>
            </a:r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Thessalonicense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5:18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86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Want so is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deur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goed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onkunde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dwase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mense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tot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swye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bring,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1 Petrus 2:15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97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Diensknegte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wees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gehoorsaam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here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vlees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met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vrees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bewing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in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opregtheid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hart,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soos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Christus;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oëdiens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soos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mensebehaers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maar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soos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diensknegte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Christus wat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van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harte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Efésiërs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6:5-6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87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laat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u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koninkryk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;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laat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u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geskied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soos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hemel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net so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ook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op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aarde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;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Matthéüs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6:10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87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Hy het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bietjie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op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aangesig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geval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gebid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My Vader, as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moontlik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laat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hierdie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beker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by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verbygaan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;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nogtans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soos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maar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soos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U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Matthéüs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26:39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00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Maar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terwyl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op reis was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naby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Damaskus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op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middag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skielik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groot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lig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hemel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omstraal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op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grond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geval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‘n stem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hoor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Saul, Saul,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waarom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vervolg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My?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geantwoord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Wie is U, Here?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Hy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Jesus,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Nasaréner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vervolg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Handelinge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22:6-16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61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Paulus,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geroepe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apostel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Jesus Christus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deur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broeder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Sósthenes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1 </a:t>
            </a:r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Korinthiërs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1:1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64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Paulus,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apostel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Jesus Christus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deur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Timótheüs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broeder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gemeente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wat in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Korinthe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saam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met al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heiliges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in die hele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Acháje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is: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2 </a:t>
            </a:r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Korinthiërs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1:1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25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Paulus,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apostel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Jesus Christus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deur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broeder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Timótheüs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Kolossense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1:1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98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Paulus,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apostel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Jesus Christus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deur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heiliges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in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Éfese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gelowiges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in Christus Jesus: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Efésiërs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1:1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05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Want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beter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as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eis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wanneer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goed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as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wanneer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kwaad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1 Petrus 3:17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3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So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laat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ook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volgens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siele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as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getroue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Skepper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toevertrou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goeie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1 Petrus 4:19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197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Hy wat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harte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deursoek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weet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bedoeling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die Gees is,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omdat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ooreenkomstig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heiliges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intree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Romeine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8:27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284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terwyl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God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ook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saam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getuig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deur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tekens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wonders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allerhande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kragtige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bedélinge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Heilige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Gees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volgens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?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Hebreërs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2:4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8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Épafras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is,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dienskneg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Christus,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groet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stry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altyd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gebede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volmaak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volkome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mag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ganse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Kolossense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4:12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41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elkeen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Here, Here!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ingaan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koninkryk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hemele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maar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my Vader wat in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hemele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Matthéüs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7:21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90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saam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met my was,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wel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lig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gesien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bang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geword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maar die stem van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met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gespreek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gehoor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moet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Here?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Here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op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Damaskus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jou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vertel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word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alles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jou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opgedra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om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Toe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dan weens die glans van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daardie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lig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kon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sien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is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deur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metgeselle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by die hand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gelei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in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Damaskus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gekom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Handelinge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22:6-16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747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wêreld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verby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begeerlikheid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maar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bly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ewig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1 Johannes 2:17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39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1417320"/>
            <a:ext cx="6951800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80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LIVING THE WILL OF GOD</a:t>
            </a:r>
            <a:br>
              <a:rPr lang="en-US" sz="80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79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sekere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Ananías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‘n vroom man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volgens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wet, wat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goeie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naam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gehad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by al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Jode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woon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gekom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by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Saul,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broeder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word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siende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!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op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dieselfde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oomblik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aangekyk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Handelinge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22:6-16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12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Die God van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ons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vaders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jou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voorbeskik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om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ken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Regverdige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sien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stem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uit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mond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hoor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; want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sal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by al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mense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getuie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wees van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gesien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gehoor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het.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nou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waarom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versuim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?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op,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laat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jou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doop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jou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sondes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afwas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terwyl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Naam van die Here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aanroep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Handelinge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22:6-16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62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Maar wat dink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? ‘n Man het twee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kinders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gehad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eerste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Kind,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werk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vandag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in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wingerd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antwoord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; maar later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berou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gekry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Toe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tweede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net so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;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antwoord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Ja,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heer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nie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Matthéüs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21:28-31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78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Wie van die twee het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vader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?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antwoord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eerste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Jesus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Voorwaar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tollenaars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hoere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julle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voor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in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koninkryk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Matthéüs</a:t>
            </a:r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 21:28-31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64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Sy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broers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sy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moeder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toe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gekom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terwyl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buite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staan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stuur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om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roep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‘n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skare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het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rondom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gesit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toe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vir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U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moeder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u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broers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soek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U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daarbuite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antwoord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hulle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Wie is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moeder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of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broers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?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Markus 3:31-35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323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4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</a:pP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Hy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kyk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rond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na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die wat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rondom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Hom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sit,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sê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Dáár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moeder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broers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! Want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elkeen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wat die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wil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van God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doen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,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dié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is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broer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my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suster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US" sz="3300" i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moeder</a:t>
            </a:r>
            <a:r>
              <a:rPr lang="en-US" sz="3300" i="1" dirty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  <a:endParaRPr lang="en-ZA" sz="33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ZA" sz="40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Markus 3:31-35 </a:t>
            </a:r>
            <a:r>
              <a:rPr lang="en-ZA" sz="24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itchFamily="34" charset="0"/>
              </a:rPr>
              <a:t>AOV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20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1421</Words>
  <Application>Microsoft Macintosh PowerPoint</Application>
  <PresentationFormat>Widescreen</PresentationFormat>
  <Paragraphs>105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Century Gothic</vt:lpstr>
      <vt:lpstr>Symbol</vt:lpstr>
      <vt:lpstr>Office Theme</vt:lpstr>
      <vt:lpstr>LIVING THE WILL OF GOD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LIVING THE WILL OF GOD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DIVINE DESIGN IV </dc:title>
  <dc:creator>Microsoft Office User</dc:creator>
  <cp:lastModifiedBy>Microsoft Office User</cp:lastModifiedBy>
  <cp:revision>24</cp:revision>
  <dcterms:created xsi:type="dcterms:W3CDTF">2019-11-08T20:02:32Z</dcterms:created>
  <dcterms:modified xsi:type="dcterms:W3CDTF">2020-01-12T15:15:59Z</dcterms:modified>
</cp:coreProperties>
</file>