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2"/>
  </p:notesMasterIdLst>
  <p:sldIdLst>
    <p:sldId id="313" r:id="rId2"/>
    <p:sldId id="350" r:id="rId3"/>
    <p:sldId id="351" r:id="rId4"/>
    <p:sldId id="256" r:id="rId5"/>
    <p:sldId id="323" r:id="rId6"/>
    <p:sldId id="352" r:id="rId7"/>
    <p:sldId id="354" r:id="rId8"/>
    <p:sldId id="355" r:id="rId9"/>
    <p:sldId id="356" r:id="rId10"/>
    <p:sldId id="357" r:id="rId11"/>
    <p:sldId id="358" r:id="rId12"/>
    <p:sldId id="359" r:id="rId13"/>
    <p:sldId id="360" r:id="rId14"/>
    <p:sldId id="361" r:id="rId15"/>
    <p:sldId id="362" r:id="rId16"/>
    <p:sldId id="363" r:id="rId17"/>
    <p:sldId id="364" r:id="rId18"/>
    <p:sldId id="365" r:id="rId19"/>
    <p:sldId id="366" r:id="rId20"/>
    <p:sldId id="367" r:id="rId21"/>
    <p:sldId id="368" r:id="rId22"/>
    <p:sldId id="369" r:id="rId23"/>
    <p:sldId id="370" r:id="rId24"/>
    <p:sldId id="371" r:id="rId25"/>
    <p:sldId id="372" r:id="rId26"/>
    <p:sldId id="373" r:id="rId27"/>
    <p:sldId id="374" r:id="rId28"/>
    <p:sldId id="375" r:id="rId29"/>
    <p:sldId id="376" r:id="rId30"/>
    <p:sldId id="353"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UTceBNfTiRSgXsPVEcMKPw==" hashData="rAtqwcisO3AMqweOkEWRSPP/c9YiOV+yGiCOhZHvgn7eFo0mme3najb26zG7SrmGU9MDrtnFZAXYK3K5f8tTwQ=="/>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923" autoAdjust="0"/>
    <p:restoredTop sz="87322"/>
  </p:normalViewPr>
  <p:slideViewPr>
    <p:cSldViewPr snapToGrid="0" snapToObjects="1">
      <p:cViewPr varScale="1">
        <p:scale>
          <a:sx n="140" d="100"/>
          <a:sy n="140" d="100"/>
        </p:scale>
        <p:origin x="880" y="192"/>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285994-54C3-6341-A23C-CB5D47131F8A}" type="datetimeFigureOut">
              <a:rPr lang="en-US" smtClean="0"/>
              <a:t>1/19/20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9C90CB-7686-744B-96D9-422CFC7D4FA6}" type="slidenum">
              <a:rPr lang="en-US" smtClean="0"/>
              <a:t>‹#›</a:t>
            </a:fld>
            <a:endParaRPr lang="en-US"/>
          </a:p>
        </p:txBody>
      </p:sp>
    </p:spTree>
    <p:extLst>
      <p:ext uri="{BB962C8B-B14F-4D97-AF65-F5344CB8AC3E}">
        <p14:creationId xmlns:p14="http://schemas.microsoft.com/office/powerpoint/2010/main" val="225165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a:t>
            </a:fld>
            <a:endParaRPr lang="en-US"/>
          </a:p>
        </p:txBody>
      </p:sp>
    </p:spTree>
    <p:extLst>
      <p:ext uri="{BB962C8B-B14F-4D97-AF65-F5344CB8AC3E}">
        <p14:creationId xmlns:p14="http://schemas.microsoft.com/office/powerpoint/2010/main" val="30741647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10</a:t>
            </a:fld>
            <a:endParaRPr lang="en-US"/>
          </a:p>
        </p:txBody>
      </p:sp>
    </p:spTree>
    <p:extLst>
      <p:ext uri="{BB962C8B-B14F-4D97-AF65-F5344CB8AC3E}">
        <p14:creationId xmlns:p14="http://schemas.microsoft.com/office/powerpoint/2010/main" val="12569539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11</a:t>
            </a:fld>
            <a:endParaRPr lang="en-US"/>
          </a:p>
        </p:txBody>
      </p:sp>
    </p:spTree>
    <p:extLst>
      <p:ext uri="{BB962C8B-B14F-4D97-AF65-F5344CB8AC3E}">
        <p14:creationId xmlns:p14="http://schemas.microsoft.com/office/powerpoint/2010/main" val="12569539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12</a:t>
            </a:fld>
            <a:endParaRPr lang="en-US"/>
          </a:p>
        </p:txBody>
      </p:sp>
    </p:spTree>
    <p:extLst>
      <p:ext uri="{BB962C8B-B14F-4D97-AF65-F5344CB8AC3E}">
        <p14:creationId xmlns:p14="http://schemas.microsoft.com/office/powerpoint/2010/main" val="12569539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13</a:t>
            </a:fld>
            <a:endParaRPr lang="en-US"/>
          </a:p>
        </p:txBody>
      </p:sp>
    </p:spTree>
    <p:extLst>
      <p:ext uri="{BB962C8B-B14F-4D97-AF65-F5344CB8AC3E}">
        <p14:creationId xmlns:p14="http://schemas.microsoft.com/office/powerpoint/2010/main" val="12569539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14</a:t>
            </a:fld>
            <a:endParaRPr lang="en-US"/>
          </a:p>
        </p:txBody>
      </p:sp>
    </p:spTree>
    <p:extLst>
      <p:ext uri="{BB962C8B-B14F-4D97-AF65-F5344CB8AC3E}">
        <p14:creationId xmlns:p14="http://schemas.microsoft.com/office/powerpoint/2010/main" val="12569539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15</a:t>
            </a:fld>
            <a:endParaRPr lang="en-US"/>
          </a:p>
        </p:txBody>
      </p:sp>
    </p:spTree>
    <p:extLst>
      <p:ext uri="{BB962C8B-B14F-4D97-AF65-F5344CB8AC3E}">
        <p14:creationId xmlns:p14="http://schemas.microsoft.com/office/powerpoint/2010/main" val="125695397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16</a:t>
            </a:fld>
            <a:endParaRPr lang="en-US"/>
          </a:p>
        </p:txBody>
      </p:sp>
    </p:spTree>
    <p:extLst>
      <p:ext uri="{BB962C8B-B14F-4D97-AF65-F5344CB8AC3E}">
        <p14:creationId xmlns:p14="http://schemas.microsoft.com/office/powerpoint/2010/main" val="125695397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17</a:t>
            </a:fld>
            <a:endParaRPr lang="en-US"/>
          </a:p>
        </p:txBody>
      </p:sp>
    </p:spTree>
    <p:extLst>
      <p:ext uri="{BB962C8B-B14F-4D97-AF65-F5344CB8AC3E}">
        <p14:creationId xmlns:p14="http://schemas.microsoft.com/office/powerpoint/2010/main" val="125695397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18</a:t>
            </a:fld>
            <a:endParaRPr lang="en-US"/>
          </a:p>
        </p:txBody>
      </p:sp>
    </p:spTree>
    <p:extLst>
      <p:ext uri="{BB962C8B-B14F-4D97-AF65-F5344CB8AC3E}">
        <p14:creationId xmlns:p14="http://schemas.microsoft.com/office/powerpoint/2010/main" val="125695397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19</a:t>
            </a:fld>
            <a:endParaRPr lang="en-US"/>
          </a:p>
        </p:txBody>
      </p:sp>
    </p:spTree>
    <p:extLst>
      <p:ext uri="{BB962C8B-B14F-4D97-AF65-F5344CB8AC3E}">
        <p14:creationId xmlns:p14="http://schemas.microsoft.com/office/powerpoint/2010/main" val="12569539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a:t>
            </a:fld>
            <a:endParaRPr lang="en-US"/>
          </a:p>
        </p:txBody>
      </p:sp>
    </p:spTree>
    <p:extLst>
      <p:ext uri="{BB962C8B-B14F-4D97-AF65-F5344CB8AC3E}">
        <p14:creationId xmlns:p14="http://schemas.microsoft.com/office/powerpoint/2010/main" val="307416475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20</a:t>
            </a:fld>
            <a:endParaRPr lang="en-US"/>
          </a:p>
        </p:txBody>
      </p:sp>
    </p:spTree>
    <p:extLst>
      <p:ext uri="{BB962C8B-B14F-4D97-AF65-F5344CB8AC3E}">
        <p14:creationId xmlns:p14="http://schemas.microsoft.com/office/powerpoint/2010/main" val="125695397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21</a:t>
            </a:fld>
            <a:endParaRPr lang="en-US"/>
          </a:p>
        </p:txBody>
      </p:sp>
    </p:spTree>
    <p:extLst>
      <p:ext uri="{BB962C8B-B14F-4D97-AF65-F5344CB8AC3E}">
        <p14:creationId xmlns:p14="http://schemas.microsoft.com/office/powerpoint/2010/main" val="125695397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22</a:t>
            </a:fld>
            <a:endParaRPr lang="en-US"/>
          </a:p>
        </p:txBody>
      </p:sp>
    </p:spTree>
    <p:extLst>
      <p:ext uri="{BB962C8B-B14F-4D97-AF65-F5344CB8AC3E}">
        <p14:creationId xmlns:p14="http://schemas.microsoft.com/office/powerpoint/2010/main" val="125695397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23</a:t>
            </a:fld>
            <a:endParaRPr lang="en-US"/>
          </a:p>
        </p:txBody>
      </p:sp>
    </p:spTree>
    <p:extLst>
      <p:ext uri="{BB962C8B-B14F-4D97-AF65-F5344CB8AC3E}">
        <p14:creationId xmlns:p14="http://schemas.microsoft.com/office/powerpoint/2010/main" val="125695397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24</a:t>
            </a:fld>
            <a:endParaRPr lang="en-US"/>
          </a:p>
        </p:txBody>
      </p:sp>
    </p:spTree>
    <p:extLst>
      <p:ext uri="{BB962C8B-B14F-4D97-AF65-F5344CB8AC3E}">
        <p14:creationId xmlns:p14="http://schemas.microsoft.com/office/powerpoint/2010/main" val="125695397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25</a:t>
            </a:fld>
            <a:endParaRPr lang="en-US"/>
          </a:p>
        </p:txBody>
      </p:sp>
    </p:spTree>
    <p:extLst>
      <p:ext uri="{BB962C8B-B14F-4D97-AF65-F5344CB8AC3E}">
        <p14:creationId xmlns:p14="http://schemas.microsoft.com/office/powerpoint/2010/main" val="125695397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26</a:t>
            </a:fld>
            <a:endParaRPr lang="en-US"/>
          </a:p>
        </p:txBody>
      </p:sp>
    </p:spTree>
    <p:extLst>
      <p:ext uri="{BB962C8B-B14F-4D97-AF65-F5344CB8AC3E}">
        <p14:creationId xmlns:p14="http://schemas.microsoft.com/office/powerpoint/2010/main" val="125695397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27</a:t>
            </a:fld>
            <a:endParaRPr lang="en-US"/>
          </a:p>
        </p:txBody>
      </p:sp>
    </p:spTree>
    <p:extLst>
      <p:ext uri="{BB962C8B-B14F-4D97-AF65-F5344CB8AC3E}">
        <p14:creationId xmlns:p14="http://schemas.microsoft.com/office/powerpoint/2010/main" val="125695397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28</a:t>
            </a:fld>
            <a:endParaRPr lang="en-US"/>
          </a:p>
        </p:txBody>
      </p:sp>
    </p:spTree>
    <p:extLst>
      <p:ext uri="{BB962C8B-B14F-4D97-AF65-F5344CB8AC3E}">
        <p14:creationId xmlns:p14="http://schemas.microsoft.com/office/powerpoint/2010/main" val="125695397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29</a:t>
            </a:fld>
            <a:endParaRPr lang="en-US"/>
          </a:p>
        </p:txBody>
      </p:sp>
    </p:spTree>
    <p:extLst>
      <p:ext uri="{BB962C8B-B14F-4D97-AF65-F5344CB8AC3E}">
        <p14:creationId xmlns:p14="http://schemas.microsoft.com/office/powerpoint/2010/main" val="12569539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a:t>
            </a:fld>
            <a:endParaRPr lang="en-US"/>
          </a:p>
        </p:txBody>
      </p:sp>
    </p:spTree>
    <p:extLst>
      <p:ext uri="{BB962C8B-B14F-4D97-AF65-F5344CB8AC3E}">
        <p14:creationId xmlns:p14="http://schemas.microsoft.com/office/powerpoint/2010/main" val="307416475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p:txBody>
      </p:sp>
      <p:sp>
        <p:nvSpPr>
          <p:cNvPr id="4" name="Slide Number Placeholder 3"/>
          <p:cNvSpPr>
            <a:spLocks noGrp="1"/>
          </p:cNvSpPr>
          <p:nvPr>
            <p:ph type="sldNum" sz="quarter" idx="5"/>
          </p:nvPr>
        </p:nvSpPr>
        <p:spPr/>
        <p:txBody>
          <a:bodyPr/>
          <a:lstStyle/>
          <a:p>
            <a:fld id="{569C90CB-7686-744B-96D9-422CFC7D4FA6}" type="slidenum">
              <a:rPr lang="en-US" smtClean="0"/>
              <a:t>30</a:t>
            </a:fld>
            <a:endParaRPr lang="en-US"/>
          </a:p>
        </p:txBody>
      </p:sp>
    </p:spTree>
    <p:extLst>
      <p:ext uri="{BB962C8B-B14F-4D97-AF65-F5344CB8AC3E}">
        <p14:creationId xmlns:p14="http://schemas.microsoft.com/office/powerpoint/2010/main" val="12793174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p:txBody>
      </p:sp>
      <p:sp>
        <p:nvSpPr>
          <p:cNvPr id="4" name="Slide Number Placeholder 3"/>
          <p:cNvSpPr>
            <a:spLocks noGrp="1"/>
          </p:cNvSpPr>
          <p:nvPr>
            <p:ph type="sldNum" sz="quarter" idx="5"/>
          </p:nvPr>
        </p:nvSpPr>
        <p:spPr/>
        <p:txBody>
          <a:bodyPr/>
          <a:lstStyle/>
          <a:p>
            <a:fld id="{569C90CB-7686-744B-96D9-422CFC7D4FA6}" type="slidenum">
              <a:rPr lang="en-US" smtClean="0"/>
              <a:t>4</a:t>
            </a:fld>
            <a:endParaRPr lang="en-US"/>
          </a:p>
        </p:txBody>
      </p:sp>
    </p:spTree>
    <p:extLst>
      <p:ext uri="{BB962C8B-B14F-4D97-AF65-F5344CB8AC3E}">
        <p14:creationId xmlns:p14="http://schemas.microsoft.com/office/powerpoint/2010/main" val="12793174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5</a:t>
            </a:fld>
            <a:endParaRPr lang="en-US"/>
          </a:p>
        </p:txBody>
      </p:sp>
    </p:spTree>
    <p:extLst>
      <p:ext uri="{BB962C8B-B14F-4D97-AF65-F5344CB8AC3E}">
        <p14:creationId xmlns:p14="http://schemas.microsoft.com/office/powerpoint/2010/main" val="12569539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6</a:t>
            </a:fld>
            <a:endParaRPr lang="en-US"/>
          </a:p>
        </p:txBody>
      </p:sp>
    </p:spTree>
    <p:extLst>
      <p:ext uri="{BB962C8B-B14F-4D97-AF65-F5344CB8AC3E}">
        <p14:creationId xmlns:p14="http://schemas.microsoft.com/office/powerpoint/2010/main" val="12569539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7</a:t>
            </a:fld>
            <a:endParaRPr lang="en-US"/>
          </a:p>
        </p:txBody>
      </p:sp>
    </p:spTree>
    <p:extLst>
      <p:ext uri="{BB962C8B-B14F-4D97-AF65-F5344CB8AC3E}">
        <p14:creationId xmlns:p14="http://schemas.microsoft.com/office/powerpoint/2010/main" val="12569539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8</a:t>
            </a:fld>
            <a:endParaRPr lang="en-US"/>
          </a:p>
        </p:txBody>
      </p:sp>
    </p:spTree>
    <p:extLst>
      <p:ext uri="{BB962C8B-B14F-4D97-AF65-F5344CB8AC3E}">
        <p14:creationId xmlns:p14="http://schemas.microsoft.com/office/powerpoint/2010/main" val="12569539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9</a:t>
            </a:fld>
            <a:endParaRPr lang="en-US"/>
          </a:p>
        </p:txBody>
      </p:sp>
    </p:spTree>
    <p:extLst>
      <p:ext uri="{BB962C8B-B14F-4D97-AF65-F5344CB8AC3E}">
        <p14:creationId xmlns:p14="http://schemas.microsoft.com/office/powerpoint/2010/main" val="12569539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8F16D-558C-7447-9B17-E10F0814440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73BDF91-8AB4-2943-AE28-20D3CD7690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9412AA0-0985-BE4B-9BCE-C3586233F5B4}"/>
              </a:ext>
            </a:extLst>
          </p:cNvPr>
          <p:cNvSpPr>
            <a:spLocks noGrp="1"/>
          </p:cNvSpPr>
          <p:nvPr>
            <p:ph type="dt" sz="half" idx="10"/>
          </p:nvPr>
        </p:nvSpPr>
        <p:spPr/>
        <p:txBody>
          <a:bodyPr/>
          <a:lstStyle/>
          <a:p>
            <a:fld id="{0A3781E1-7499-2143-B948-C54C8C2DEDD3}" type="datetimeFigureOut">
              <a:rPr lang="en-US" smtClean="0"/>
              <a:t>1/19/20</a:t>
            </a:fld>
            <a:endParaRPr lang="en-US"/>
          </a:p>
        </p:txBody>
      </p:sp>
      <p:sp>
        <p:nvSpPr>
          <p:cNvPr id="5" name="Footer Placeholder 4">
            <a:extLst>
              <a:ext uri="{FF2B5EF4-FFF2-40B4-BE49-F238E27FC236}">
                <a16:creationId xmlns:a16="http://schemas.microsoft.com/office/drawing/2014/main" id="{ADD1646D-80D1-D941-A552-37BF9C0225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0B43AE-4FC6-6D45-A518-2364381B2B3D}"/>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02653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90FA6-D9C9-A54A-8EDC-A055E0860CC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480D2B3-CB43-6948-B4F5-A66BD73F0B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A6C830-CFE8-A148-9A4D-00597AC4EC3C}"/>
              </a:ext>
            </a:extLst>
          </p:cNvPr>
          <p:cNvSpPr>
            <a:spLocks noGrp="1"/>
          </p:cNvSpPr>
          <p:nvPr>
            <p:ph type="dt" sz="half" idx="10"/>
          </p:nvPr>
        </p:nvSpPr>
        <p:spPr/>
        <p:txBody>
          <a:bodyPr/>
          <a:lstStyle/>
          <a:p>
            <a:fld id="{0A3781E1-7499-2143-B948-C54C8C2DEDD3}" type="datetimeFigureOut">
              <a:rPr lang="en-US" smtClean="0"/>
              <a:t>1/19/20</a:t>
            </a:fld>
            <a:endParaRPr lang="en-US"/>
          </a:p>
        </p:txBody>
      </p:sp>
      <p:sp>
        <p:nvSpPr>
          <p:cNvPr id="5" name="Footer Placeholder 4">
            <a:extLst>
              <a:ext uri="{FF2B5EF4-FFF2-40B4-BE49-F238E27FC236}">
                <a16:creationId xmlns:a16="http://schemas.microsoft.com/office/drawing/2014/main" id="{B3933A38-EE88-F745-8F8C-8516C92824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92D6F2-3675-4740-9DFD-96B0FBBA2095}"/>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547127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C0FC08-3B82-1F43-82D0-91ADD4875A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A04C463-B854-CE4E-8174-E3DCA03B115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91FA1B-6EE7-1D4E-B406-9D8638E831B2}"/>
              </a:ext>
            </a:extLst>
          </p:cNvPr>
          <p:cNvSpPr>
            <a:spLocks noGrp="1"/>
          </p:cNvSpPr>
          <p:nvPr>
            <p:ph type="dt" sz="half" idx="10"/>
          </p:nvPr>
        </p:nvSpPr>
        <p:spPr/>
        <p:txBody>
          <a:bodyPr/>
          <a:lstStyle/>
          <a:p>
            <a:fld id="{0A3781E1-7499-2143-B948-C54C8C2DEDD3}" type="datetimeFigureOut">
              <a:rPr lang="en-US" smtClean="0"/>
              <a:t>1/19/20</a:t>
            </a:fld>
            <a:endParaRPr lang="en-US"/>
          </a:p>
        </p:txBody>
      </p:sp>
      <p:sp>
        <p:nvSpPr>
          <p:cNvPr id="5" name="Footer Placeholder 4">
            <a:extLst>
              <a:ext uri="{FF2B5EF4-FFF2-40B4-BE49-F238E27FC236}">
                <a16:creationId xmlns:a16="http://schemas.microsoft.com/office/drawing/2014/main" id="{CD1BAAFD-328B-9647-87CD-BE605B1186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622024-F68A-D240-9F96-454C181FD960}"/>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2363986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4273E-7B9C-7B4E-9942-E95B491C51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0E7F87-0CC1-4742-9CD0-EFC230D182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336C8D-6AC9-FC41-91C2-875506B18556}"/>
              </a:ext>
            </a:extLst>
          </p:cNvPr>
          <p:cNvSpPr>
            <a:spLocks noGrp="1"/>
          </p:cNvSpPr>
          <p:nvPr>
            <p:ph type="dt" sz="half" idx="10"/>
          </p:nvPr>
        </p:nvSpPr>
        <p:spPr/>
        <p:txBody>
          <a:bodyPr/>
          <a:lstStyle/>
          <a:p>
            <a:fld id="{0A3781E1-7499-2143-B948-C54C8C2DEDD3}" type="datetimeFigureOut">
              <a:rPr lang="en-US" smtClean="0"/>
              <a:t>1/19/20</a:t>
            </a:fld>
            <a:endParaRPr lang="en-US"/>
          </a:p>
        </p:txBody>
      </p:sp>
      <p:sp>
        <p:nvSpPr>
          <p:cNvPr id="5" name="Footer Placeholder 4">
            <a:extLst>
              <a:ext uri="{FF2B5EF4-FFF2-40B4-BE49-F238E27FC236}">
                <a16:creationId xmlns:a16="http://schemas.microsoft.com/office/drawing/2014/main" id="{0DCE6696-4038-3549-9D42-ED0E4DAB0C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BEA4E7-C682-D049-A5FA-333F7A1CD6C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821474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EE03C-6DFE-EC43-ABAF-DD9B896B1D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6AA1EC-D4D0-5745-A4A1-DF63F6C2FB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4DA29E2-2E8B-8047-B24A-67333AE593BC}"/>
              </a:ext>
            </a:extLst>
          </p:cNvPr>
          <p:cNvSpPr>
            <a:spLocks noGrp="1"/>
          </p:cNvSpPr>
          <p:nvPr>
            <p:ph type="dt" sz="half" idx="10"/>
          </p:nvPr>
        </p:nvSpPr>
        <p:spPr/>
        <p:txBody>
          <a:bodyPr/>
          <a:lstStyle/>
          <a:p>
            <a:fld id="{0A3781E1-7499-2143-B948-C54C8C2DEDD3}" type="datetimeFigureOut">
              <a:rPr lang="en-US" smtClean="0"/>
              <a:t>1/19/20</a:t>
            </a:fld>
            <a:endParaRPr lang="en-US"/>
          </a:p>
        </p:txBody>
      </p:sp>
      <p:sp>
        <p:nvSpPr>
          <p:cNvPr id="5" name="Footer Placeholder 4">
            <a:extLst>
              <a:ext uri="{FF2B5EF4-FFF2-40B4-BE49-F238E27FC236}">
                <a16:creationId xmlns:a16="http://schemas.microsoft.com/office/drawing/2014/main" id="{45D549C4-ED7E-F147-ADD7-92A3B81233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7907C8-3241-124D-A35C-190D10E143BA}"/>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37788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E498B-74EC-D94C-A4AA-EB1C140F826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C75A7D-59FC-CB42-ADDF-57D86ED0B7E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78ACC1-EE82-4441-BF9A-730FD2BE3C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E3DD5DE-2C29-CD48-9B03-BFE2BD6CD809}"/>
              </a:ext>
            </a:extLst>
          </p:cNvPr>
          <p:cNvSpPr>
            <a:spLocks noGrp="1"/>
          </p:cNvSpPr>
          <p:nvPr>
            <p:ph type="dt" sz="half" idx="10"/>
          </p:nvPr>
        </p:nvSpPr>
        <p:spPr/>
        <p:txBody>
          <a:bodyPr/>
          <a:lstStyle/>
          <a:p>
            <a:fld id="{0A3781E1-7499-2143-B948-C54C8C2DEDD3}" type="datetimeFigureOut">
              <a:rPr lang="en-US" smtClean="0"/>
              <a:t>1/19/20</a:t>
            </a:fld>
            <a:endParaRPr lang="en-US"/>
          </a:p>
        </p:txBody>
      </p:sp>
      <p:sp>
        <p:nvSpPr>
          <p:cNvPr id="6" name="Footer Placeholder 5">
            <a:extLst>
              <a:ext uri="{FF2B5EF4-FFF2-40B4-BE49-F238E27FC236}">
                <a16:creationId xmlns:a16="http://schemas.microsoft.com/office/drawing/2014/main" id="{227151E5-A4AD-4B4D-9621-89C1A71AEB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A74831-B79A-9048-8D80-CF175F976DE1}"/>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84455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A08CA-7A0D-0A46-AE0A-0ED26427B27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4FFF76C-9676-C845-9671-0FABA36195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10FDF38-41D2-4547-B435-80413EE9D68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FA9AFC-22C4-5247-9AF8-EC8F0BE607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6FF7C2A-491B-E64B-B3AB-9D9E04374D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23B865C-0582-8143-B3BE-CC4768F93A2E}"/>
              </a:ext>
            </a:extLst>
          </p:cNvPr>
          <p:cNvSpPr>
            <a:spLocks noGrp="1"/>
          </p:cNvSpPr>
          <p:nvPr>
            <p:ph type="dt" sz="half" idx="10"/>
          </p:nvPr>
        </p:nvSpPr>
        <p:spPr/>
        <p:txBody>
          <a:bodyPr/>
          <a:lstStyle/>
          <a:p>
            <a:fld id="{0A3781E1-7499-2143-B948-C54C8C2DEDD3}" type="datetimeFigureOut">
              <a:rPr lang="en-US" smtClean="0"/>
              <a:t>1/19/20</a:t>
            </a:fld>
            <a:endParaRPr lang="en-US"/>
          </a:p>
        </p:txBody>
      </p:sp>
      <p:sp>
        <p:nvSpPr>
          <p:cNvPr id="8" name="Footer Placeholder 7">
            <a:extLst>
              <a:ext uri="{FF2B5EF4-FFF2-40B4-BE49-F238E27FC236}">
                <a16:creationId xmlns:a16="http://schemas.microsoft.com/office/drawing/2014/main" id="{066640B0-B1EA-884D-81EB-E4B76210BA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9C61FF2-818C-434A-BCA6-25FC43A383B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427551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9C9D3-55A2-374B-991F-8172F640697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46A121A-80AB-964B-9A12-D952B3C081F4}"/>
              </a:ext>
            </a:extLst>
          </p:cNvPr>
          <p:cNvSpPr>
            <a:spLocks noGrp="1"/>
          </p:cNvSpPr>
          <p:nvPr>
            <p:ph type="dt" sz="half" idx="10"/>
          </p:nvPr>
        </p:nvSpPr>
        <p:spPr/>
        <p:txBody>
          <a:bodyPr/>
          <a:lstStyle/>
          <a:p>
            <a:fld id="{0A3781E1-7499-2143-B948-C54C8C2DEDD3}" type="datetimeFigureOut">
              <a:rPr lang="en-US" smtClean="0"/>
              <a:t>1/19/20</a:t>
            </a:fld>
            <a:endParaRPr lang="en-US"/>
          </a:p>
        </p:txBody>
      </p:sp>
      <p:sp>
        <p:nvSpPr>
          <p:cNvPr id="4" name="Footer Placeholder 3">
            <a:extLst>
              <a:ext uri="{FF2B5EF4-FFF2-40B4-BE49-F238E27FC236}">
                <a16:creationId xmlns:a16="http://schemas.microsoft.com/office/drawing/2014/main" id="{7CF63F1C-ABE0-6742-AAFE-6E88735706C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9DFB907-B78B-C24C-87A4-5355B5969113}"/>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921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DD156C-C1F9-6542-BFCB-2047D9EB6A89}"/>
              </a:ext>
            </a:extLst>
          </p:cNvPr>
          <p:cNvSpPr>
            <a:spLocks noGrp="1"/>
          </p:cNvSpPr>
          <p:nvPr>
            <p:ph type="dt" sz="half" idx="10"/>
          </p:nvPr>
        </p:nvSpPr>
        <p:spPr/>
        <p:txBody>
          <a:bodyPr/>
          <a:lstStyle/>
          <a:p>
            <a:fld id="{0A3781E1-7499-2143-B948-C54C8C2DEDD3}" type="datetimeFigureOut">
              <a:rPr lang="en-US" smtClean="0"/>
              <a:t>1/19/20</a:t>
            </a:fld>
            <a:endParaRPr lang="en-US"/>
          </a:p>
        </p:txBody>
      </p:sp>
      <p:sp>
        <p:nvSpPr>
          <p:cNvPr id="3" name="Footer Placeholder 2">
            <a:extLst>
              <a:ext uri="{FF2B5EF4-FFF2-40B4-BE49-F238E27FC236}">
                <a16:creationId xmlns:a16="http://schemas.microsoft.com/office/drawing/2014/main" id="{5539C80E-016B-6A49-A5CA-DB0DBB241CE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BD49721-9EB2-0241-9104-04B6B4EC1EE7}"/>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780749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5003B-C63B-1F47-ADF7-97A82AD460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7C84442-C571-4049-81E4-927224FC60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155F481-E863-6B40-8DE0-E99C1EC7FB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A82CF7-822C-FA45-9A5E-3434847D2E77}"/>
              </a:ext>
            </a:extLst>
          </p:cNvPr>
          <p:cNvSpPr>
            <a:spLocks noGrp="1"/>
          </p:cNvSpPr>
          <p:nvPr>
            <p:ph type="dt" sz="half" idx="10"/>
          </p:nvPr>
        </p:nvSpPr>
        <p:spPr/>
        <p:txBody>
          <a:bodyPr/>
          <a:lstStyle/>
          <a:p>
            <a:fld id="{0A3781E1-7499-2143-B948-C54C8C2DEDD3}" type="datetimeFigureOut">
              <a:rPr lang="en-US" smtClean="0"/>
              <a:t>1/19/20</a:t>
            </a:fld>
            <a:endParaRPr lang="en-US"/>
          </a:p>
        </p:txBody>
      </p:sp>
      <p:sp>
        <p:nvSpPr>
          <p:cNvPr id="6" name="Footer Placeholder 5">
            <a:extLst>
              <a:ext uri="{FF2B5EF4-FFF2-40B4-BE49-F238E27FC236}">
                <a16:creationId xmlns:a16="http://schemas.microsoft.com/office/drawing/2014/main" id="{C9EE30F8-EF70-C745-B18D-DADD479F4B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CC772D-2166-E14B-9213-8070A1F3EC9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027122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83B12-6D69-2E45-81E7-5BCD7A47CE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0448410-E28A-7C43-8087-E95B48D8D7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117B8E6-2FBF-2542-9D78-9195EBCF33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F07638-8D21-E543-BC86-1970E8350FA8}"/>
              </a:ext>
            </a:extLst>
          </p:cNvPr>
          <p:cNvSpPr>
            <a:spLocks noGrp="1"/>
          </p:cNvSpPr>
          <p:nvPr>
            <p:ph type="dt" sz="half" idx="10"/>
          </p:nvPr>
        </p:nvSpPr>
        <p:spPr/>
        <p:txBody>
          <a:bodyPr/>
          <a:lstStyle/>
          <a:p>
            <a:fld id="{0A3781E1-7499-2143-B948-C54C8C2DEDD3}" type="datetimeFigureOut">
              <a:rPr lang="en-US" smtClean="0"/>
              <a:t>1/19/20</a:t>
            </a:fld>
            <a:endParaRPr lang="en-US"/>
          </a:p>
        </p:txBody>
      </p:sp>
      <p:sp>
        <p:nvSpPr>
          <p:cNvPr id="6" name="Footer Placeholder 5">
            <a:extLst>
              <a:ext uri="{FF2B5EF4-FFF2-40B4-BE49-F238E27FC236}">
                <a16:creationId xmlns:a16="http://schemas.microsoft.com/office/drawing/2014/main" id="{7166DA19-F60C-574A-9E2F-42C03B88BD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EE5EAB-F177-FA46-9471-801CB0C1EEA6}"/>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4013352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645308-B7A5-6C45-883F-3009F5569B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EACB264-EC4D-FA43-AAE6-5760DF5020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4F9245-40BC-DF46-B105-9411A4F60A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3781E1-7499-2143-B948-C54C8C2DEDD3}" type="datetimeFigureOut">
              <a:rPr lang="en-US" smtClean="0"/>
              <a:t>1/19/20</a:t>
            </a:fld>
            <a:endParaRPr lang="en-US"/>
          </a:p>
        </p:txBody>
      </p:sp>
      <p:sp>
        <p:nvSpPr>
          <p:cNvPr id="5" name="Footer Placeholder 4">
            <a:extLst>
              <a:ext uri="{FF2B5EF4-FFF2-40B4-BE49-F238E27FC236}">
                <a16:creationId xmlns:a16="http://schemas.microsoft.com/office/drawing/2014/main" id="{AFF05EF5-8381-3040-B202-BB9798B68E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0652E2D-40F1-414D-BEB6-265B854753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333385-CA48-B74E-B468-C79BBCA3ABC4}" type="slidenum">
              <a:rPr lang="en-US" smtClean="0"/>
              <a:t>‹#›</a:t>
            </a:fld>
            <a:endParaRPr lang="en-US"/>
          </a:p>
        </p:txBody>
      </p:sp>
    </p:spTree>
    <p:extLst>
      <p:ext uri="{BB962C8B-B14F-4D97-AF65-F5344CB8AC3E}">
        <p14:creationId xmlns:p14="http://schemas.microsoft.com/office/powerpoint/2010/main" val="2963414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buClr>
                <a:srgbClr val="31B6FD"/>
              </a:buClr>
              <a:buNone/>
            </a:pPr>
            <a:r>
              <a:rPr lang="en-ZA"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‘Why go to church? A church goer wrote a letter to the Editor of a Newspaper and complained that it made no sense to go to church every Sunday. ‘I’ve gone for 30 years now,’ he wrote ‘and in that time I’ve heard something like 3000 sermons, but for the life of me, I can’t remember a single one of them. So, I think I’m wasting my time and the pastors are wasting theirs by giving all these sermons at all.’</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47061063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buClr>
                <a:srgbClr val="31B6FD"/>
              </a:buClr>
              <a:buNone/>
            </a:pPr>
            <a:r>
              <a:rPr lang="nl-NL" sz="31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Toe het sy stem die aarde geskud; maar nou het Hy belowe en gesê: Nog een maal laat Ek nie alleen die aarde nie, maar ook die hemel bewe. En hierdie woord: nog. een maal, wys duidelik op die verandering van die wankelbare dinge as geskape dinge, sodat die onwankelbare kan bly. Daarom, omdat ons ‘n onwankelbare koninkryk ontvang, laat ons dankbaar wees, en so God welbehaaglik dien met eerbied en vrees. Want onse God is ‘n verterende vuur.</a:t>
            </a:r>
            <a:endParaRPr lang="en-ZA" sz="31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ZA" sz="4000" b="1" i="1" dirty="0" err="1">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Hebreërs</a:t>
            </a:r>
            <a:r>
              <a:rPr lang="en-ZA" sz="40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 12:22-29 </a:t>
            </a:r>
            <a:r>
              <a:rPr lang="en-ZA" sz="24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AOV</a:t>
            </a:r>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372623412"/>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buClr>
                <a:srgbClr val="31B6FD"/>
              </a:buClr>
              <a:buNone/>
            </a:pPr>
            <a:r>
              <a:rPr lang="nl-NL"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Skaam jou dan nie oor die getuienis van onse Here of oor my, sy gevangene nie, maar ly saam verdrukkinge vir die evangelie na die krag van God wat ons gered en geroep het met ‘n heilige roeping, nie volgens ons werke nie, maar volgens sy eie voorneme en genade wat ons van ewigheid af in Christus Jesus geskenk is, </a:t>
            </a:r>
            <a:endParaRPr lang="en-ZA"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ZA" sz="40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2 </a:t>
            </a:r>
            <a:r>
              <a:rPr lang="en-ZA" sz="4000" b="1" i="1" dirty="0" err="1">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Timotheus</a:t>
            </a:r>
            <a:r>
              <a:rPr lang="en-ZA" sz="40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 1:8-11 </a:t>
            </a:r>
            <a:r>
              <a:rPr lang="en-ZA" sz="24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AOV</a:t>
            </a:r>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23015744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buClr>
                <a:srgbClr val="31B6FD"/>
              </a:buClr>
              <a:buNone/>
            </a:pPr>
            <a:r>
              <a:rPr lang="nl-NL"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maar wat nou geopenbaar is deur die verskyning van ons Verlosser, Jesus Christus, wat die dood tot niet gemaak het en die lewe en die onverderflikheid aan die lig gebring het deur die evangelie, waarvoor ek aangestel is as prediker en apostel en leraar van die heidene.</a:t>
            </a:r>
            <a:endParaRPr lang="en-ZA"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ZA" sz="40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2 </a:t>
            </a:r>
            <a:r>
              <a:rPr lang="en-ZA" sz="4000" b="1" i="1" dirty="0" err="1">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Timotheus</a:t>
            </a:r>
            <a:r>
              <a:rPr lang="en-ZA" sz="40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 1:8-11 </a:t>
            </a:r>
            <a:r>
              <a:rPr lang="en-ZA" sz="24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AOV</a:t>
            </a:r>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85050068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buClr>
                <a:srgbClr val="31B6FD"/>
              </a:buClr>
              <a:buNone/>
            </a:pPr>
            <a:r>
              <a:rPr lang="nl-NL"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En daar was in die plaaslike gemeente in Antiochíë sekere profete en leraars, naamlik Bárnabas en Símeon wat Niger genoem word, en Lúcius, die Cirenéër, en Manáen, wat saam met Herodes, die viervors, grootgeword het, en Saulus. En terwyl hulle besig was om die Here te dien en te vas, het die Heilige Gees gesê: Sonder nou Bárnabas en Saulus vir My af vir die werk waarvoor Ek hulle geroep het. </a:t>
            </a:r>
            <a:endParaRPr lang="en-ZA"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ZA" sz="4000" b="1" i="1" dirty="0" err="1">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Handelinge</a:t>
            </a:r>
            <a:r>
              <a:rPr lang="en-ZA" sz="40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 13:1-5 </a:t>
            </a:r>
            <a:r>
              <a:rPr lang="en-ZA" sz="24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AOV</a:t>
            </a:r>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469589522"/>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buClr>
                <a:srgbClr val="31B6FD"/>
              </a:buClr>
              <a:buNone/>
            </a:pPr>
            <a:r>
              <a:rPr lang="nl-NL"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En toe hulle gevas en gebid het en hulle die hande opgelê het, laat hulle hul gaan. So het hulle dan, deur die Heilige Gees uitgestuur, afgegaan na Seleúcië en daarvandaan weggevaar na Ciprus. En toe hulle in Sálamis kom, het hulle die woord van God in die sinagoges van die Jode verkondig; en hulle het ook Johannes as helper gehad.’</a:t>
            </a:r>
            <a:endParaRPr lang="en-ZA"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ZA" sz="4000" b="1" i="1" dirty="0" err="1">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Handelinge</a:t>
            </a:r>
            <a:r>
              <a:rPr lang="en-ZA" sz="40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 13:1-5 </a:t>
            </a:r>
            <a:r>
              <a:rPr lang="en-ZA" sz="24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AOV</a:t>
            </a:r>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37114741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buClr>
                <a:srgbClr val="31B6FD"/>
              </a:buClr>
              <a:buNone/>
            </a:pPr>
            <a:r>
              <a:rPr lang="nl-NL"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En Hy het die evangelie van vrede kom verkondig aan julle wat ver was en aan die wat naby was; want deur Hom het ons albei die toegang deur een Gees tot die Vader. </a:t>
            </a:r>
            <a:endParaRPr lang="en-ZA"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ZA" sz="4000" b="1" i="1" dirty="0" err="1">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Efesiërs</a:t>
            </a:r>
            <a:r>
              <a:rPr lang="en-ZA" sz="40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 2:17-22 </a:t>
            </a:r>
            <a:r>
              <a:rPr lang="en-ZA" sz="24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AOV</a:t>
            </a:r>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795966472"/>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buClr>
                <a:srgbClr val="31B6FD"/>
              </a:buClr>
              <a:buNone/>
            </a:pPr>
            <a:r>
              <a:rPr lang="nl-NL"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So is julle dan nie meer vreemdelinge en bywoners nie, maar medeburgers van die heiliges en huisgenote van God, gebou op die fondament van die apostels en profete, terwyl Jesus Christus self die hoeksteen is, in wie die hele gebou, goed saamgevoeg, verrys tot ‘n heilige tempel in die Here, in wie julle ook saam opgebou word tot ‘n woning van God in die Gees.</a:t>
            </a:r>
            <a:endParaRPr lang="en-ZA"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ZA" sz="4000" b="1" i="1" dirty="0" err="1">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Efesiërs</a:t>
            </a:r>
            <a:r>
              <a:rPr lang="en-ZA" sz="40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 2:17-22 </a:t>
            </a:r>
            <a:r>
              <a:rPr lang="en-ZA" sz="24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AOV</a:t>
            </a:r>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38049999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buClr>
                <a:srgbClr val="31B6FD"/>
              </a:buClr>
              <a:buNone/>
            </a:pPr>
            <a:r>
              <a:rPr lang="nl-NL"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Aan my, die geringste van al die heiliges, is hierdie genade gegee om onder die heidene die evangelie van die onnaspeurlike rykdom van Christus te verkondig, en vir almal aan die lig te bring wat die gemeenskap is van die verborgenheid wat van alle eeue af verborge was in God wat alles geskape het deur Jesus Christus,</a:t>
            </a:r>
            <a:endParaRPr lang="en-ZA"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ZA" sz="4000" b="1" i="1" dirty="0" err="1">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Efesiërs</a:t>
            </a:r>
            <a:r>
              <a:rPr lang="en-ZA" sz="40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 3:8-12 </a:t>
            </a:r>
            <a:r>
              <a:rPr lang="en-ZA" sz="24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AOV</a:t>
            </a:r>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60483087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buClr>
                <a:srgbClr val="31B6FD"/>
              </a:buClr>
              <a:buNone/>
            </a:pPr>
            <a:r>
              <a:rPr lang="nl-NL"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…sodat nou deur die gemeente aan die owerhede en magte in die hemele die menigvuldige wysheid van God bekend gemaak kan word, volgens die ewige voorneme wat Hy opgevat het in Christus Jesus, onse Here, in wie ons die vrymoedigheid en die toegang het met vertroue deur die geloof in Hom.</a:t>
            </a:r>
            <a:endParaRPr lang="en-ZA"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ZA" sz="4000" b="1" i="1" dirty="0" err="1">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Efesiërs</a:t>
            </a:r>
            <a:r>
              <a:rPr lang="en-ZA" sz="40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 3:8-12 </a:t>
            </a:r>
            <a:r>
              <a:rPr lang="en-ZA" sz="24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AOV</a:t>
            </a:r>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906558939"/>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buClr>
                <a:srgbClr val="31B6FD"/>
              </a:buClr>
              <a:buNone/>
            </a:pPr>
            <a:r>
              <a:rPr lang="nl-NL"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Wie is Paulus dan, en wie Apollos anders as dienaars deur wie julle gelowig geword het? En dit soos die Here aan elkeen gegee het. Ek het geplant, Apollos het natgemaak, maar God het laat groei. So is dan hy wat plant of hy wat natmaak, niks nie, maar God wat laat groei. </a:t>
            </a:r>
            <a:endParaRPr lang="en-ZA"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ZA" sz="40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1 </a:t>
            </a:r>
            <a:r>
              <a:rPr lang="en-ZA" sz="4000" b="1" i="1" dirty="0" err="1">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Korinthiërs</a:t>
            </a:r>
            <a:r>
              <a:rPr lang="en-ZA" sz="40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 3:5-9 </a:t>
            </a:r>
            <a:r>
              <a:rPr lang="en-ZA" sz="24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AOV</a:t>
            </a:r>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723114630"/>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buClr>
                <a:srgbClr val="31B6FD"/>
              </a:buClr>
              <a:buNone/>
            </a:pPr>
            <a:r>
              <a:rPr lang="en-ZA"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‘This started a real controversy in the ‘Letters to the Editor’ column, much to the delight of the Editor. </a:t>
            </a:r>
          </a:p>
          <a:p>
            <a:pPr marL="0" indent="0">
              <a:buClr>
                <a:srgbClr val="31B6FD"/>
              </a:buClr>
              <a:buNone/>
            </a:pPr>
            <a:endParaRPr lang="en-ZA"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a:p>
            <a:pPr marL="0" indent="0">
              <a:buClr>
                <a:srgbClr val="31B6FD"/>
              </a:buClr>
              <a:buNone/>
            </a:pPr>
            <a:r>
              <a:rPr lang="en-ZA"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It went on for weeks until someone wrote this clincher: ‘I’ve been married for 30 years now. In that time my wife has cooked some 32 000 meals. But, for the life of me, I cannot recall the entire menu for a single one of those meals. However I do know this.’ </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59744797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buClr>
                <a:srgbClr val="31B6FD"/>
              </a:buClr>
              <a:buNone/>
            </a:pPr>
            <a:r>
              <a:rPr lang="nl-NL"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Maar hy wat plant en hy wat natmaak, is een, maar elkeen sal sy eie loon volgens sy eie arbeid ontvang. Want ons is medewerkers van God; die akker van God, die gebou van God is julle.</a:t>
            </a:r>
            <a:endParaRPr lang="en-ZA"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ZA" sz="40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1 </a:t>
            </a:r>
            <a:r>
              <a:rPr lang="en-ZA" sz="4000" b="1" i="1" dirty="0" err="1">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Korinthiërs</a:t>
            </a:r>
            <a:r>
              <a:rPr lang="en-ZA" sz="40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 3:5-9 </a:t>
            </a:r>
            <a:r>
              <a:rPr lang="en-ZA" sz="24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AOV</a:t>
            </a:r>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60802319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buClr>
                <a:srgbClr val="31B6FD"/>
              </a:buClr>
              <a:buNone/>
            </a:pPr>
            <a:r>
              <a:rPr lang="nl-NL"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Lê dan af alle boosheid en alle bedrog en geveinsdheid en afguns en alle kwaadpratery; en verlang sterk soos pasgebore kindertjies na die onvervalste melk van die woord, dat julle daardeur kan opgroei, as julle ten minste gesmaak het dat die Here goedertieren is.</a:t>
            </a:r>
            <a:endParaRPr lang="en-ZA"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ZA" sz="40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1 </a:t>
            </a:r>
            <a:r>
              <a:rPr lang="en-ZA" sz="4000" b="1" i="1" dirty="0" err="1">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Petrus</a:t>
            </a:r>
            <a:r>
              <a:rPr lang="en-ZA" sz="40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 2:1-5 </a:t>
            </a:r>
            <a:r>
              <a:rPr lang="en-ZA" sz="24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AOV</a:t>
            </a:r>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08092667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buClr>
                <a:srgbClr val="31B6FD"/>
              </a:buClr>
              <a:buNone/>
            </a:pPr>
            <a:r>
              <a:rPr lang="nl-NL"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Kom na Hom toe, die lewende steen wat deur die mense wel verwerp is, maar by God uitverkore en kosbaar is; en laat julle ook soos lewende stene opbou, tot ‘n geestelike huis, ‘n heilige priesterdom, om geestelike offers te bring wat aan God welgevallig is deur Jesus Christus.</a:t>
            </a:r>
            <a:endParaRPr lang="en-ZA"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ZA" sz="40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1 </a:t>
            </a:r>
            <a:r>
              <a:rPr lang="en-ZA" sz="4000" b="1" i="1" dirty="0" err="1">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Petrus</a:t>
            </a:r>
            <a:r>
              <a:rPr lang="en-ZA" sz="40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 2:1-5 </a:t>
            </a:r>
            <a:r>
              <a:rPr lang="en-ZA" sz="24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AOV</a:t>
            </a:r>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44577911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buClr>
                <a:srgbClr val="31B6FD"/>
              </a:buClr>
              <a:buNone/>
            </a:pPr>
            <a:r>
              <a:rPr lang="nl-NL"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Maar julle is ‘n uitverkore geslag, ‘n koninklike priesterdom, ‘n heilige volk, ‘n volk as eiendom verkry, om te verkondig die deugde van Hom wat julle uit die duisternis geroep het tot sy wonderbare lig, julle wat vroeër geen volk was nie, maar nou die volk van God is; aan wie toe geen barmhartigheid bewys is nie, maar nou bewys is. </a:t>
            </a:r>
            <a:endParaRPr lang="en-ZA"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ZA" sz="40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1 </a:t>
            </a:r>
            <a:r>
              <a:rPr lang="en-ZA" sz="4000" b="1" i="1" dirty="0" err="1">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Petrus</a:t>
            </a:r>
            <a:r>
              <a:rPr lang="en-ZA" sz="40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 2:9-10 </a:t>
            </a:r>
            <a:r>
              <a:rPr lang="en-ZA" sz="24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AOV</a:t>
            </a:r>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45985661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buClr>
                <a:srgbClr val="31B6FD"/>
              </a:buClr>
              <a:buNone/>
            </a:pPr>
            <a:r>
              <a:rPr lang="nl-NL"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Hy sê vir hulle: Maar julle, wie sê julle is Ek? En Simon Petrus antwoord en sê: U is die Christus, die Seun van die lewende God. Toe antwoord Jesus en sê vir hom: Salig is jy, Simon Bar-Jona, want vlees en bloed het dit nie aan jou geopenbaar nie, maar my Vader wat in die hemele is. En Ek sê ook vir jou: Jy is Petrus, en op hierdie rots sal Ek my gemeente bou, en die poorte van die doderyk sal dit nie oorweldig nie.</a:t>
            </a:r>
            <a:endParaRPr lang="en-ZA"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ZA" sz="40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Mt 16:15-18 </a:t>
            </a:r>
            <a:r>
              <a:rPr lang="en-ZA" sz="24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AOV</a:t>
            </a:r>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713878670"/>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buClr>
                <a:srgbClr val="31B6FD"/>
              </a:buClr>
              <a:buNone/>
            </a:pPr>
            <a:r>
              <a:rPr lang="en-ZA"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Gr: </a:t>
            </a:r>
            <a:r>
              <a:rPr lang="en-ZA" sz="33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oorweldig</a:t>
            </a:r>
            <a:r>
              <a:rPr lang="en-ZA"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 prevail: </a:t>
            </a:r>
            <a:r>
              <a:rPr lang="en-ZA" sz="33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katischuo</a:t>
            </a:r>
            <a:r>
              <a:rPr lang="en-ZA"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3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kat</a:t>
            </a:r>
            <a:r>
              <a:rPr lang="en-ZA"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-is-</a:t>
            </a:r>
            <a:r>
              <a:rPr lang="en-ZA" sz="33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khoo</a:t>
            </a:r>
            <a:r>
              <a:rPr lang="en-ZA"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-o) ‘to overpower, to be strong against’</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87330769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buClr>
                <a:srgbClr val="31B6FD"/>
              </a:buClr>
              <a:buNone/>
            </a:pPr>
            <a:r>
              <a:rPr lang="nl-NL"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Terwyl ons dan, broeders, vrymoedigheid het om in die heiligdom in te gaan deur die bloed van Jesus op die nuwe en lewende weg wat Hy vir ons ingewy het deur die voorhangsel heen, dit is sy vlees, en ons ‘n groot Priester oor die huis van God het, laat ons toetree met ‘n waaragtige hart in volle geloofsversekerdheid, die harte deur besprenkeling gereinig van ‘n slegte gewete en die liggaam gewas met rein water. </a:t>
            </a:r>
            <a:endParaRPr lang="en-ZA"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ZA" sz="4000" b="1" i="1" dirty="0" err="1">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Hebreërs</a:t>
            </a:r>
            <a:r>
              <a:rPr lang="en-ZA" sz="40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 10:19-25 </a:t>
            </a:r>
            <a:r>
              <a:rPr lang="en-ZA" sz="24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AOV</a:t>
            </a:r>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49503595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buClr>
                <a:srgbClr val="31B6FD"/>
              </a:buClr>
              <a:buNone/>
            </a:pPr>
            <a:r>
              <a:rPr lang="nl-NL"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Laat ons die belydenis van die hoop onwankelbaar vashou, want Hy wat dit beloof het, is getrou; en laat ons op mekaar ag gee om tot liefde en goeie werke aan te spoor; en laat ons ons onderlinge byeenkoms nie versuim soos sommige die gewoonte het nie, maar laat ons mekaar vermaan, en dit des te meer namate julle die dag sien nader kom.</a:t>
            </a:r>
            <a:endParaRPr lang="en-ZA"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ZA" sz="4000" b="1" i="1" dirty="0" err="1">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Hebreërs</a:t>
            </a:r>
            <a:r>
              <a:rPr lang="en-ZA" sz="40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 10:19-25 </a:t>
            </a:r>
            <a:r>
              <a:rPr lang="en-ZA" sz="24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AOV</a:t>
            </a:r>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878290052"/>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buClr>
                <a:srgbClr val="31B6FD"/>
              </a:buClr>
              <a:buNone/>
            </a:pPr>
            <a:r>
              <a:rPr lang="en-ZA"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‘The image Jesus used to describe the church’s destiny – the gates of hell will not prevail against it – is a metaphor of offence, not defence. Christians are storming these very gates and they will have the victory. No matter how it looks at any given point in history, the gates guarding the powers of evil will not withstand an assault by grace.’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111173232"/>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buClr>
                <a:srgbClr val="31B6FD"/>
              </a:buClr>
              <a:buNone/>
            </a:pPr>
            <a:r>
              <a:rPr lang="en-ZA"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‘From the very beginning Christianity has lived in tension with state government. As the church spread throughout the Roman empire, it’s followers took up the slogan ‘Jesus Christ is Lord’, in direct opposition to Roman authorities who required all citizens to take the oath ‘Caesar – the state – is Lord.’ An immovable object had met an irresistible force.’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898260540"/>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buClr>
                <a:srgbClr val="31B6FD"/>
              </a:buClr>
              <a:buNone/>
            </a:pPr>
            <a:r>
              <a:rPr lang="en-ZA"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‘They all nourished and fed me and gave me the energy and strength I needed to do my work and fulfil my ministry. If my wife had not given me that meals I would be physically dead today. Likewise, if I had not gone to church for the critical spiritual nourishment, I would be spiritually dead and lost today. Therefore I am committed to the church for in receiving the bread of life I grow into all that God has for me and want me to become.’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75785671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2620100" y="2446020"/>
            <a:ext cx="6951800" cy="4023360"/>
          </a:xfrm>
          <a:prstGeom prst="rect">
            <a:avLst/>
          </a:prstGeom>
        </p:spPr>
        <p:txBody>
          <a:bodyPr>
            <a:noAutofit/>
          </a:bodyPr>
          <a:lstStyle/>
          <a:p>
            <a:pPr lvl="0">
              <a:lnSpc>
                <a:spcPct val="100000"/>
              </a:lnSpc>
              <a:spcBef>
                <a:spcPts val="0"/>
              </a:spcBef>
            </a:pPr>
            <a:r>
              <a:rPr lang="en-ZA" sz="72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THE IMPERATIVE OF THE LOCAL CHURCH</a:t>
            </a:r>
            <a:br>
              <a:rPr lang="en-US" sz="80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b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165972311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2620100" y="2446020"/>
            <a:ext cx="6951800" cy="4023360"/>
          </a:xfrm>
          <a:prstGeom prst="rect">
            <a:avLst/>
          </a:prstGeom>
        </p:spPr>
        <p:txBody>
          <a:bodyPr>
            <a:noAutofit/>
          </a:bodyPr>
          <a:lstStyle/>
          <a:p>
            <a:pPr lvl="0">
              <a:lnSpc>
                <a:spcPct val="100000"/>
              </a:lnSpc>
              <a:spcBef>
                <a:spcPts val="0"/>
              </a:spcBef>
            </a:pPr>
            <a:r>
              <a:rPr lang="en-ZA" sz="72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THE IMPERATIVE OF THE LOCAL CHURCH</a:t>
            </a:r>
            <a:br>
              <a:rPr lang="en-US" sz="80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b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211715667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buClr>
                <a:srgbClr val="31B6FD"/>
              </a:buClr>
              <a:buNone/>
            </a:pPr>
            <a:r>
              <a:rPr lang="nl-NL"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Welgeluksalig is die man wat nie wandel in die raad van die goddelose en nie staan op die weg van die sondaars en nie sit in die kring van die spotters nie; maar sy behae is in die wet van die HERE, en hy oordink sy wet dag en nag. En hy sal wees soos ‘n boom wat geplant is by waterstrome, wat sy vrugte gee op sy tyd en waarvan die blare nie verwelk nie; en alles wat hy doen, voer hy voorspoedig uit.</a:t>
            </a:r>
            <a:endParaRPr lang="en-ZA"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ZA" sz="40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Psalms 1:1-6 </a:t>
            </a:r>
            <a:r>
              <a:rPr lang="en-ZA" sz="24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AOV</a:t>
            </a:r>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01812571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buClr>
                <a:srgbClr val="31B6FD"/>
              </a:buClr>
              <a:buNone/>
            </a:pPr>
            <a:r>
              <a:rPr lang="nl-NL"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So is die goddelose mense nie, maar soos kaf wat die wind verstrooi. Daarom sal die goddelose nie bestaan in die oordeel en die sondaars in die vergadering van die regverdiges nie. Want die HERE ken die weg van die regverdiges, maar die weg van die goddelose sal vergaan.</a:t>
            </a:r>
            <a:endParaRPr lang="en-ZA"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ZA" sz="40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Psalms 1:1-6 </a:t>
            </a:r>
            <a:r>
              <a:rPr lang="en-ZA" sz="24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AOV</a:t>
            </a:r>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52319545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buClr>
                <a:srgbClr val="31B6FD"/>
              </a:buClr>
              <a:buNone/>
            </a:pPr>
            <a:r>
              <a:rPr lang="nl-NL"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Daarom dan, terwyl ons so ‘n groot wolk van getuies rondom ons het, laat ons ook elke las aflê en die sonde wat ons so maklik omring, en met volharding die wedloop loop wat voor ons lê, die oog gevestig op Jesus, die Leidsman en Voleinder van die geloof, wat vir die vreugde wat Hom voorgehou is, die kruis verdra het, die skande verag het en aan die regterkant van die troon van God gaan sit het.</a:t>
            </a:r>
            <a:endParaRPr lang="en-ZA"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ZA" sz="4000" b="1" i="1" dirty="0" err="1">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Hebreërs</a:t>
            </a:r>
            <a:r>
              <a:rPr lang="en-ZA" sz="40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 12:1-2 </a:t>
            </a:r>
            <a:r>
              <a:rPr lang="en-ZA" sz="24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AOV</a:t>
            </a:r>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29421999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buClr>
                <a:srgbClr val="31B6FD"/>
              </a:buClr>
              <a:buNone/>
            </a:pPr>
            <a:r>
              <a:rPr lang="nl-NL"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Maar julle het gekom by die berg Sion en die stad van die lewende God, die hemelse Jerusalem en tien duisende engele, by die feestelike vergadering en die gemeente van eersgeborenes wat in die hemele opgeskrywe is, en by God, die Regter van almal, en by die geeste van die volmaakte regverdiges, </a:t>
            </a:r>
            <a:endParaRPr lang="en-ZA"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ZA" sz="4000" b="1" i="1" dirty="0" err="1">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Hebreërs</a:t>
            </a:r>
            <a:r>
              <a:rPr lang="en-ZA" sz="40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 12:22-29 </a:t>
            </a:r>
            <a:r>
              <a:rPr lang="en-ZA" sz="24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AOV</a:t>
            </a:r>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2520700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buClr>
                <a:srgbClr val="31B6FD"/>
              </a:buClr>
              <a:buNone/>
            </a:pPr>
            <a:r>
              <a:rPr lang="nl-NL"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en by Jesus, die Middelaar van die nuwe testament, en die bloed van die besprenkeling wat van beter dinge spreek as Abel. Pas op dat julle Hom wat spreek, nie afwys nie; want as húlle nie ontvlug het nie wat Hom afgewys het toe Hy op aarde ‘n goddelike waarskuwing gegee het, veel minder óns wat ons van Hom afkeer nou dat Hy uit die hemele spreek. </a:t>
            </a:r>
            <a:endParaRPr lang="en-ZA"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ZA" sz="4000" b="1" i="1" dirty="0" err="1">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Hebreërs</a:t>
            </a:r>
            <a:r>
              <a:rPr lang="en-ZA" sz="40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 12:22-29 </a:t>
            </a:r>
            <a:r>
              <a:rPr lang="en-ZA" sz="24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AOV</a:t>
            </a:r>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58683543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19-08-25 Philippians - Epistle of Joy IV" id="{1D3B2CA8-103D-1A45-9131-56EE6DB0AA22}" vid="{21D02281-4C00-6946-9E26-000BA019ADD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114</TotalTime>
  <Words>2107</Words>
  <Application>Microsoft Macintosh PowerPoint</Application>
  <PresentationFormat>Widescreen</PresentationFormat>
  <Paragraphs>98</Paragraphs>
  <Slides>30</Slides>
  <Notes>30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30</vt:i4>
      </vt:variant>
    </vt:vector>
  </HeadingPairs>
  <TitlesOfParts>
    <vt:vector size="36" baseType="lpstr">
      <vt:lpstr>Arial</vt:lpstr>
      <vt:lpstr>Calibri</vt:lpstr>
      <vt:lpstr>Calibri Light</vt:lpstr>
      <vt:lpstr>Century Gothic</vt:lpstr>
      <vt:lpstr>Symbol</vt:lpstr>
      <vt:lpstr>Office Theme</vt:lpstr>
      <vt:lpstr>PowerPoint Presentation</vt:lpstr>
      <vt:lpstr>PowerPoint Presentation</vt:lpstr>
      <vt:lpstr>PowerPoint Presentation</vt:lpstr>
      <vt:lpstr>THE IMPERATIVE OF THE LOCAL CHURCH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IMPERATIVE OF THE LOCAL CHURCH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DIVINE DESIGN IV</dc:title>
  <dc:creator>Microsoft Office User</dc:creator>
  <cp:lastModifiedBy>Microsoft Office User</cp:lastModifiedBy>
  <cp:revision>33</cp:revision>
  <dcterms:created xsi:type="dcterms:W3CDTF">2019-11-08T20:02:32Z</dcterms:created>
  <dcterms:modified xsi:type="dcterms:W3CDTF">2020-01-19T11:15:25Z</dcterms:modified>
</cp:coreProperties>
</file>