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306" r:id="rId4"/>
    <p:sldId id="307" r:id="rId5"/>
    <p:sldId id="308" r:id="rId6"/>
    <p:sldId id="309" r:id="rId7"/>
    <p:sldId id="310" r:id="rId8"/>
    <p:sldId id="311" r:id="rId9"/>
    <p:sldId id="312" r:id="rId10"/>
    <p:sldId id="313" r:id="rId11"/>
    <p:sldId id="314" r:id="rId12"/>
    <p:sldId id="315" r:id="rId13"/>
    <p:sldId id="31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8/b+dXNVWWB5AIyhDD10CQ==" hashData="GMtuLi/hIozz/Zxwo2+i8he2Uylk/y5u0TK6dO0A9T/aJKc6zEAiexHLCENxOxNVldPJ2sFca1Sku3//lGI5R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32" autoAdjust="0"/>
    <p:restoredTop sz="94694"/>
  </p:normalViewPr>
  <p:slideViewPr>
    <p:cSldViewPr snapToGrid="0" snapToObjects="1">
      <p:cViewPr varScale="1">
        <p:scale>
          <a:sx n="162" d="100"/>
          <a:sy n="162" d="100"/>
        </p:scale>
        <p:origin x="46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1/22/20</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1/22/20</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862988" y="2862407"/>
            <a:ext cx="6517037" cy="1780108"/>
          </a:xfrm>
          <a:prstGeom prst="rect">
            <a:avLst/>
          </a:prstGeom>
        </p:spPr>
        <p:txBody>
          <a:bodyPr>
            <a:noAutofit/>
          </a:bodyPr>
          <a:lstStyle/>
          <a:p>
            <a:pPr lvl="0">
              <a:lnSpc>
                <a:spcPct val="100000"/>
              </a:lnSpc>
              <a:spcBef>
                <a:spcPts val="0"/>
              </a:spcBef>
              <a:defRPr/>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Leadership Release</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20:17‭-‬32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Want ek het nie nagelaat om aan julle die hele raad van God te verkondig nie. Gee dan ag op julleself en op die hele kudde waaroor die Heilige Gees julle as opsieners aangestel het om as herders die gemeente van God te versorg, wat Hy deur sy eie bloed verkry het. Want ek weet dit, dat ná my vertrek wrede wolwe onder julle sal inkom en die kudde nie sal spaar nie.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76309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20:17‭-‬32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Ja, uit julle self sal daar manne opstaan wat verkeerde dinge praat om die dissipels weg te trek agter hulle aan. Daarom moet julle waak en onthou dat ek drie jaar lank nag en dag nie opgehou het om elkeen met trane te vermaan nie. En nou, broeders, dra ek julle op aan God en aan die woord van sy genade, wat magtig is om julle op te bou en julle 'n erfdeel te gee onder al die geheiligdes.</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7103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pt-BR"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I PETRUS 5:1‭-‬4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 vermaan die ouderlinge onder julle, ek wat 'n mede-ouderling en getuie van die lyde van Christus is, wat ook 'n deelgenoot is van die heerlikheid wat geopenbaar sal word: Hou as herders toesig oor die kudde van God wat onder julle is, nie uit dwang nie, maar gewilliglik; nie om vuil gewin nie, maar met bereidwilligheid; ook nie as heersers oor die erfdeel nie, maar as voorbeelde vir die kudde. En wanneer die Opperherder verskyn, sal julle die onverwelklike kroon van heerlikheid ontvang.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2712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2792431" y="165766"/>
            <a:ext cx="6672205" cy="6643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241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LEADERSHIP RELEASE</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FOUR BASIC FUNCTIONS &amp; RESPONSIBILITIES OF LOCAL CHURCH LEADERS:</a:t>
            </a:r>
          </a:p>
          <a:p>
            <a:pPr marL="0" lvl="0" indent="0">
              <a:buClr>
                <a:srgbClr val="31B6FD"/>
              </a:buClr>
              <a:buNone/>
            </a:pP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GUARD</a:t>
            </a: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GUIDE</a:t>
            </a: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GIVE</a:t>
            </a: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GOVERN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JOHANNES 13:5‭-‬15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Daarna het Hy water in 'n bak gegooi en die voete van die dissipels begin was en afdroog met die doek wat Hy omgehad het. Hy kom toe by Simon Petrus en dié sê vir Hom: Here, gaan U my voete was? Jesus antwoord en sê vir hom: Wat Ek doen, begryp jy nou nie, maar jy sal dit hierna verstaan. Petrus sê vir Hom: U sal my voete in der ewigheid nie was nie! Jesus antwoord hom: As Ek jou nie was nie, het jy geen deel aan My nie. Simon Petrus sê vir Hom: Here, nie net my voete nie, maar ook die hande en die hoof. </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1610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JOHANNES 13:5‭-‬15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Jesus sê vir hom: Hy wat gewas is, het niks anders nodig as om die voete te was nie, maar is heeltemal rein; en julle is rein, maar nie almal nie. Want Hy het geweet wie Hom sou verraai. Daarom het Hy gesê: Julle is nie almal rein nie. Toe Hy dan hulle voete gewas en sy bo-klere geneem het, gaan Hy weer aan tafel en sê vir hulle: Verstaan julle wat Ek aan julle gedoen het? </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9842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JOHANNES 13:5‭-‬15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Julle noem My Meester en Here, en julle is reg, want Ek is dit. As Ek dan, die Here en die Meester, julle voete gewas het, is julle ook verplig om mekaar se voete te was. Want Ek het julle 'n voorbeeld gegee om, net soos Ek aan julle gedoen het, ook so te doen.</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0676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LUKAS 22:24‭-‬27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daar het ook twis onder hulle ontstaan oor wie van hulle die grootste geag moet wees. En Hy het vir hulle gesê: Die konings van die nasies heers oor hulle, en die wat gesag voer oor hulle, word weldoeners genoem. Maar so moet julle nie wees nie; maar die oudste onder julle moet word soos die jongste, en wie 'n leier is, soos een wat dien. Want wie is groter: die een wat aan tafel is, of die een wat dien? Is dit nie hy wat aan tafel is nie? Maar Ek is onder julle soos een wat dien.</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5661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20:17‭-‬32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EN van Miléte het hy gestuur na Éfese en die ouderlinge van die gemeente laat roep. En toe hulle by hom kom, sê hy vir hulle: Julle weet hoe ek, van die eerste dag af dat ek in Asië aangekom het, die hele tyd by julle gewees het en die Here gedien het met alle nederigheid en baie trane en beproewinge wat oor my gekom het deur die komplotte van die Jode; hoe ek niks agtergehou het van wat nuttig is nie, om dit aan julle te verkondig en julle te onderrig in die openbaar en in julle huise,</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2892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20:17‭-‬32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terwyl ek kragtig by die Jode sowel as die Grieke aangedring het op die bekering tot God en die geloof in onse Here Jesus Christus. En kyk, ek gaan nou gebind deur die Gees na Jerusalem; en watter dinge my daar sal oorkom, weet ek nie, behalwe dat die Heilige Gees in elke stad kragtig getuig en sê dat boeie en verdrukkinge my wag.</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56308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HANDELINGE 20:17‭-‬32 AFR53</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Maar ek bekommer my glad nie en ek ag ook my lewe vir myself nie dierbaar nie, sodat ek met blydskap my loopbaan kan volbring en die bediening wat ek van die Here Jesus ontvang het, om kragtig te getuig vir die evangelie van die genade van God. En nou weet ek dat julle almal onder wie ek rondgegaan en die koninkryk van God verkondig het, my aangesig nie meer sal sien nie. Daarom betuig ek aan julle op hierdie dag dat ek rein is van die bloed van almal.</a:t>
            </a: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81416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1025</Words>
  <Application>Microsoft Macintosh PowerPoint</Application>
  <PresentationFormat>Widescreen</PresentationFormat>
  <Paragraphs>28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Century Gothic</vt:lpstr>
      <vt:lpstr>Symbol</vt:lpstr>
      <vt:lpstr>Office Theme</vt:lpstr>
      <vt:lpstr>Leadership Release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28</cp:revision>
  <dcterms:created xsi:type="dcterms:W3CDTF">2019-04-10T23:07:05Z</dcterms:created>
  <dcterms:modified xsi:type="dcterms:W3CDTF">2020-01-22T06:58:50Z</dcterms:modified>
</cp:coreProperties>
</file>