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modifyVerifier cryptProviderType="rsaAES" cryptAlgorithmClass="hash" cryptAlgorithmType="typeAny" cryptAlgorithmSid="14" spinCount="100000" saltData="pX3lxb6PhTVCdphBMNLBlw==" hashData="EeaT6WmoE3nHnePZgJoS0NME1C82sQKS5LMv0jbIidCbfW5YvCsK/LFysRGbf4IZmdo9A9nblW5t4j066eduyQ=="/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  <p:ext uri="{1BD7E111-0CB8-44D6-8891-C1BB2F81B7CC}">
      <p1710:readonlyRecommended xmlns:p1710="http://schemas.microsoft.com/office/powerpoint/2017/10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030"/>
    <p:restoredTop sz="94645"/>
  </p:normalViewPr>
  <p:slideViewPr>
    <p:cSldViewPr>
      <p:cViewPr varScale="1">
        <p:scale>
          <a:sx n="152" d="100"/>
          <a:sy n="152" d="100"/>
        </p:scale>
        <p:origin x="2304" y="19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A1BF2C-0E60-4B94-8395-A16B7AA4E2BD}" type="datetimeFigureOut">
              <a:rPr lang="en-ZA" smtClean="0"/>
              <a:t>2020/01/16</a:t>
            </a:fld>
            <a:endParaRPr lang="en-ZA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53CD1-FE92-4379-A078-DEB39B232A69}" type="slidenum">
              <a:rPr lang="en-ZA" smtClean="0"/>
              <a:t>‹#›</a:t>
            </a:fld>
            <a:endParaRPr lang="en-ZA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>
        <p14:ripple/>
      </p:transition>
    </mc:Choice>
    <mc:Fallback xmlns="">
      <p:transition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A1BF2C-0E60-4B94-8395-A16B7AA4E2BD}" type="datetimeFigureOut">
              <a:rPr lang="en-ZA" smtClean="0"/>
              <a:t>2020/01/16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53CD1-FE92-4379-A078-DEB39B232A69}" type="slidenum">
              <a:rPr lang="en-ZA" smtClean="0"/>
              <a:t>‹#›</a:t>
            </a:fld>
            <a:endParaRPr lang="en-ZA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ripple/>
      </p:transition>
    </mc:Choice>
    <mc:Fallback xmlns="">
      <p:transition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A1BF2C-0E60-4B94-8395-A16B7AA4E2BD}" type="datetimeFigureOut">
              <a:rPr lang="en-ZA" smtClean="0"/>
              <a:t>2020/01/16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53CD1-FE92-4379-A078-DEB39B232A69}" type="slidenum">
              <a:rPr lang="en-ZA" smtClean="0"/>
              <a:t>‹#›</a:t>
            </a:fld>
            <a:endParaRPr lang="en-ZA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ripple/>
      </p:transition>
    </mc:Choice>
    <mc:Fallback xmlns="">
      <p:transition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A1BF2C-0E60-4B94-8395-A16B7AA4E2BD}" type="datetimeFigureOut">
              <a:rPr lang="en-ZA" smtClean="0"/>
              <a:t>2020/01/16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53CD1-FE92-4379-A078-DEB39B232A69}" type="slidenum">
              <a:rPr lang="en-ZA" smtClean="0"/>
              <a:t>‹#›</a:t>
            </a:fld>
            <a:endParaRPr lang="en-ZA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ripple/>
      </p:transition>
    </mc:Choice>
    <mc:Fallback xmlns="">
      <p:transition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A1BF2C-0E60-4B94-8395-A16B7AA4E2BD}" type="datetimeFigureOut">
              <a:rPr lang="en-ZA" smtClean="0"/>
              <a:t>2020/01/16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53CD1-FE92-4379-A078-DEB39B232A69}" type="slidenum">
              <a:rPr lang="en-ZA" smtClean="0"/>
              <a:t>‹#›</a:t>
            </a:fld>
            <a:endParaRPr lang="en-ZA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>
        <p14:ripple/>
      </p:transition>
    </mc:Choice>
    <mc:Fallback xmlns="">
      <p:transition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A1BF2C-0E60-4B94-8395-A16B7AA4E2BD}" type="datetimeFigureOut">
              <a:rPr lang="en-ZA" smtClean="0"/>
              <a:t>2020/01/16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53CD1-FE92-4379-A078-DEB39B232A69}" type="slidenum">
              <a:rPr lang="en-ZA" smtClean="0"/>
              <a:t>‹#›</a:t>
            </a:fld>
            <a:endParaRPr lang="en-ZA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ripple/>
      </p:transition>
    </mc:Choice>
    <mc:Fallback xmlns="">
      <p:transition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A1BF2C-0E60-4B94-8395-A16B7AA4E2BD}" type="datetimeFigureOut">
              <a:rPr lang="en-ZA" smtClean="0"/>
              <a:t>2020/01/16</a:t>
            </a:fld>
            <a:endParaRPr lang="en-Z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53CD1-FE92-4379-A078-DEB39B232A69}" type="slidenum">
              <a:rPr lang="en-ZA" smtClean="0"/>
              <a:t>‹#›</a:t>
            </a:fld>
            <a:endParaRPr lang="en-ZA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ripple/>
      </p:transition>
    </mc:Choice>
    <mc:Fallback xmlns="">
      <p:transition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A1BF2C-0E60-4B94-8395-A16B7AA4E2BD}" type="datetimeFigureOut">
              <a:rPr lang="en-ZA" smtClean="0"/>
              <a:t>2020/01/16</a:t>
            </a:fld>
            <a:endParaRPr lang="en-Z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53CD1-FE92-4379-A078-DEB39B232A69}" type="slidenum">
              <a:rPr lang="en-ZA" smtClean="0"/>
              <a:t>‹#›</a:t>
            </a:fld>
            <a:endParaRPr lang="en-ZA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ripple/>
      </p:transition>
    </mc:Choice>
    <mc:Fallback xmlns="">
      <p:transition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A1BF2C-0E60-4B94-8395-A16B7AA4E2BD}" type="datetimeFigureOut">
              <a:rPr lang="en-ZA" smtClean="0"/>
              <a:t>2020/01/16</a:t>
            </a:fld>
            <a:endParaRPr lang="en-Z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53CD1-FE92-4379-A078-DEB39B232A69}" type="slidenum">
              <a:rPr lang="en-ZA" smtClean="0"/>
              <a:t>‹#›</a:t>
            </a:fld>
            <a:endParaRPr lang="en-ZA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ripple/>
      </p:transition>
    </mc:Choice>
    <mc:Fallback xmlns="">
      <p:transition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A1BF2C-0E60-4B94-8395-A16B7AA4E2BD}" type="datetimeFigureOut">
              <a:rPr lang="en-ZA" smtClean="0"/>
              <a:t>2020/01/16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53CD1-FE92-4379-A078-DEB39B232A69}" type="slidenum">
              <a:rPr lang="en-ZA" smtClean="0"/>
              <a:t>‹#›</a:t>
            </a:fld>
            <a:endParaRPr lang="en-ZA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ripple/>
      </p:transition>
    </mc:Choice>
    <mc:Fallback xmlns="">
      <p:transition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A1BF2C-0E60-4B94-8395-A16B7AA4E2BD}" type="datetimeFigureOut">
              <a:rPr lang="en-ZA" smtClean="0"/>
              <a:t>2020/01/16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4BE53CD1-FE92-4379-A078-DEB39B232A69}" type="slidenum">
              <a:rPr lang="en-ZA" smtClean="0"/>
              <a:t>‹#›</a:t>
            </a:fld>
            <a:endParaRPr lang="en-Z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ripple/>
      </p:transition>
    </mc:Choice>
    <mc:Fallback xmlns="">
      <p:transition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6EA1BF2C-0E60-4B94-8395-A16B7AA4E2BD}" type="datetimeFigureOut">
              <a:rPr lang="en-ZA" smtClean="0"/>
              <a:t>2020/01/16</a:t>
            </a:fld>
            <a:endParaRPr lang="en-ZA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ZA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4BE53CD1-FE92-4379-A078-DEB39B232A69}" type="slidenum">
              <a:rPr lang="en-ZA" smtClean="0"/>
              <a:t>‹#›</a:t>
            </a:fld>
            <a:endParaRPr lang="en-ZA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mc:AlternateContent xmlns:mc="http://schemas.openxmlformats.org/markup-compatibility/2006" xmlns:p14="http://schemas.microsoft.com/office/powerpoint/2010/main">
    <mc:Choice Requires="p14">
      <p:transition>
        <p14:ripple/>
      </p:transition>
    </mc:Choice>
    <mc:Fallback xmlns="">
      <p:transition>
        <p:fade/>
      </p:transition>
    </mc:Fallback>
  </mc:AlternateConten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marL="0" indent="0" algn="just">
              <a:buNone/>
            </a:pPr>
            <a:r>
              <a:rPr lang="en-GB" b="1" dirty="0"/>
              <a:t>Dan 4:1-37</a:t>
            </a:r>
            <a:r>
              <a:rPr lang="en-GB" dirty="0"/>
              <a:t>. ‘</a:t>
            </a:r>
            <a:r>
              <a:rPr lang="en-GB" i="1" dirty="0" err="1"/>
              <a:t>Koning</a:t>
            </a:r>
            <a:r>
              <a:rPr lang="en-GB" i="1" dirty="0"/>
              <a:t> </a:t>
            </a:r>
            <a:r>
              <a:rPr lang="en-GB" i="1" dirty="0" err="1"/>
              <a:t>Nebukadnésar</a:t>
            </a:r>
            <a:r>
              <a:rPr lang="en-GB" i="1" dirty="0"/>
              <a:t> </a:t>
            </a:r>
            <a:r>
              <a:rPr lang="en-GB" i="1" dirty="0" err="1"/>
              <a:t>aan</a:t>
            </a:r>
            <a:r>
              <a:rPr lang="en-GB" i="1" dirty="0"/>
              <a:t> al die </a:t>
            </a:r>
            <a:r>
              <a:rPr lang="en-GB" i="1" dirty="0" err="1"/>
              <a:t>volke</a:t>
            </a:r>
            <a:r>
              <a:rPr lang="en-GB" i="1" dirty="0"/>
              <a:t>, </a:t>
            </a:r>
            <a:r>
              <a:rPr lang="en-GB" i="1" dirty="0" err="1"/>
              <a:t>nasies</a:t>
            </a:r>
            <a:r>
              <a:rPr lang="en-GB" i="1" dirty="0"/>
              <a:t> en tale </a:t>
            </a:r>
            <a:r>
              <a:rPr lang="en-GB" i="1" dirty="0" err="1"/>
              <a:t>wat</a:t>
            </a:r>
            <a:r>
              <a:rPr lang="en-GB" i="1" dirty="0"/>
              <a:t> op die </a:t>
            </a:r>
            <a:r>
              <a:rPr lang="en-GB" i="1" dirty="0" err="1"/>
              <a:t>hele</a:t>
            </a:r>
            <a:r>
              <a:rPr lang="en-GB" i="1" dirty="0"/>
              <a:t> </a:t>
            </a:r>
            <a:r>
              <a:rPr lang="en-GB" i="1" dirty="0" err="1"/>
              <a:t>aarde</a:t>
            </a:r>
            <a:r>
              <a:rPr lang="en-GB" i="1" dirty="0"/>
              <a:t> </a:t>
            </a:r>
            <a:r>
              <a:rPr lang="en-GB" i="1" dirty="0" err="1"/>
              <a:t>woon</a:t>
            </a:r>
            <a:r>
              <a:rPr lang="en-GB" i="1" dirty="0"/>
              <a:t>: Mag </a:t>
            </a:r>
            <a:r>
              <a:rPr lang="en-GB" i="1" dirty="0" err="1"/>
              <a:t>julle</a:t>
            </a:r>
            <a:r>
              <a:rPr lang="en-GB" i="1" dirty="0"/>
              <a:t> </a:t>
            </a:r>
            <a:r>
              <a:rPr lang="en-GB" i="1" dirty="0" err="1"/>
              <a:t>vrede</a:t>
            </a:r>
            <a:r>
              <a:rPr lang="en-GB" i="1" dirty="0"/>
              <a:t> </a:t>
            </a:r>
            <a:r>
              <a:rPr lang="en-GB" i="1" dirty="0" err="1"/>
              <a:t>groot</a:t>
            </a:r>
            <a:r>
              <a:rPr lang="en-GB" i="1" dirty="0"/>
              <a:t> </a:t>
            </a:r>
            <a:r>
              <a:rPr lang="en-GB" i="1" dirty="0" err="1"/>
              <a:t>wees</a:t>
            </a:r>
            <a:r>
              <a:rPr lang="en-GB" i="1" dirty="0"/>
              <a:t>! </a:t>
            </a:r>
            <a:r>
              <a:rPr lang="en-GB" i="1" dirty="0" err="1"/>
              <a:t>Dit</a:t>
            </a:r>
            <a:r>
              <a:rPr lang="en-GB" i="1" dirty="0"/>
              <a:t> </a:t>
            </a:r>
            <a:r>
              <a:rPr lang="en-GB" i="1" dirty="0" err="1"/>
              <a:t>behaag</a:t>
            </a:r>
            <a:r>
              <a:rPr lang="en-GB" i="1" dirty="0"/>
              <a:t> my </a:t>
            </a:r>
            <a:r>
              <a:rPr lang="en-GB" i="1" dirty="0" err="1"/>
              <a:t>om</a:t>
            </a:r>
            <a:r>
              <a:rPr lang="en-GB" i="1" dirty="0"/>
              <a:t> die </a:t>
            </a:r>
            <a:r>
              <a:rPr lang="en-GB" i="1" dirty="0" err="1"/>
              <a:t>tekens</a:t>
            </a:r>
            <a:r>
              <a:rPr lang="en-GB" i="1" dirty="0"/>
              <a:t> en wonders </a:t>
            </a:r>
            <a:r>
              <a:rPr lang="en-GB" i="1" dirty="0" err="1"/>
              <a:t>wat</a:t>
            </a:r>
            <a:r>
              <a:rPr lang="en-GB" i="1" dirty="0"/>
              <a:t> die </a:t>
            </a:r>
            <a:r>
              <a:rPr lang="en-GB" i="1" dirty="0" err="1"/>
              <a:t>allerhoogste</a:t>
            </a:r>
            <a:r>
              <a:rPr lang="en-GB" i="1" dirty="0"/>
              <a:t> God </a:t>
            </a:r>
            <a:r>
              <a:rPr lang="en-GB" i="1" dirty="0" err="1"/>
              <a:t>aan</a:t>
            </a:r>
            <a:r>
              <a:rPr lang="en-GB" i="1" dirty="0"/>
              <a:t> my </a:t>
            </a:r>
            <a:r>
              <a:rPr lang="en-GB" i="1" dirty="0" err="1"/>
              <a:t>gedoen</a:t>
            </a:r>
            <a:r>
              <a:rPr lang="en-GB" i="1" dirty="0"/>
              <a:t> het, </a:t>
            </a:r>
            <a:r>
              <a:rPr lang="en-GB" i="1" dirty="0" err="1"/>
              <a:t>te</a:t>
            </a:r>
            <a:r>
              <a:rPr lang="en-GB" i="1" dirty="0"/>
              <a:t> </a:t>
            </a:r>
            <a:r>
              <a:rPr lang="en-GB" i="1" dirty="0" err="1"/>
              <a:t>verkondig</a:t>
            </a:r>
            <a:r>
              <a:rPr lang="en-GB" i="1" dirty="0"/>
              <a:t>. Hoe </a:t>
            </a:r>
            <a:r>
              <a:rPr lang="en-GB" i="1" dirty="0" err="1"/>
              <a:t>groot</a:t>
            </a:r>
            <a:r>
              <a:rPr lang="en-GB" i="1" dirty="0"/>
              <a:t> is </a:t>
            </a:r>
            <a:r>
              <a:rPr lang="en-GB" i="1" dirty="0" err="1"/>
              <a:t>sy</a:t>
            </a:r>
            <a:r>
              <a:rPr lang="en-GB" i="1" dirty="0"/>
              <a:t> </a:t>
            </a:r>
            <a:r>
              <a:rPr lang="en-GB" i="1" dirty="0" err="1"/>
              <a:t>tekens</a:t>
            </a:r>
            <a:r>
              <a:rPr lang="en-GB" i="1" dirty="0"/>
              <a:t>, en hoe </a:t>
            </a:r>
            <a:r>
              <a:rPr lang="en-GB" i="1" dirty="0" err="1"/>
              <a:t>magtig</a:t>
            </a:r>
            <a:r>
              <a:rPr lang="en-GB" i="1" dirty="0"/>
              <a:t> </a:t>
            </a:r>
            <a:r>
              <a:rPr lang="en-GB" i="1" dirty="0" err="1"/>
              <a:t>sy</a:t>
            </a:r>
            <a:r>
              <a:rPr lang="en-GB" i="1" dirty="0"/>
              <a:t> wonders! </a:t>
            </a:r>
            <a:r>
              <a:rPr lang="en-GB" i="1" dirty="0" err="1"/>
              <a:t>Sy</a:t>
            </a:r>
            <a:r>
              <a:rPr lang="en-GB" i="1" dirty="0"/>
              <a:t> </a:t>
            </a:r>
            <a:r>
              <a:rPr lang="en-GB" i="1" dirty="0" err="1"/>
              <a:t>koninkryk</a:t>
            </a:r>
            <a:r>
              <a:rPr lang="en-GB" i="1" dirty="0"/>
              <a:t> is ‘n </a:t>
            </a:r>
            <a:r>
              <a:rPr lang="en-GB" i="1" dirty="0" err="1"/>
              <a:t>ewige</a:t>
            </a:r>
            <a:r>
              <a:rPr lang="en-GB" i="1" dirty="0"/>
              <a:t> </a:t>
            </a:r>
            <a:r>
              <a:rPr lang="en-GB" i="1" dirty="0" err="1"/>
              <a:t>koninkryk</a:t>
            </a:r>
            <a:r>
              <a:rPr lang="en-GB" i="1" dirty="0"/>
              <a:t>, en </a:t>
            </a:r>
            <a:r>
              <a:rPr lang="en-GB" i="1" dirty="0" err="1"/>
              <a:t>sy</a:t>
            </a:r>
            <a:r>
              <a:rPr lang="en-GB" i="1" dirty="0"/>
              <a:t> </a:t>
            </a:r>
            <a:r>
              <a:rPr lang="en-GB" i="1" dirty="0" err="1"/>
              <a:t>heerskappy</a:t>
            </a:r>
            <a:r>
              <a:rPr lang="en-GB" i="1" dirty="0"/>
              <a:t> is van </a:t>
            </a:r>
            <a:r>
              <a:rPr lang="en-GB" i="1" dirty="0" err="1"/>
              <a:t>geslag</a:t>
            </a:r>
            <a:r>
              <a:rPr lang="en-GB" i="1" dirty="0"/>
              <a:t> tot </a:t>
            </a:r>
            <a:r>
              <a:rPr lang="en-GB" i="1" dirty="0" err="1"/>
              <a:t>geslag</a:t>
            </a:r>
            <a:r>
              <a:rPr lang="en-GB" i="1" dirty="0"/>
              <a:t>! </a:t>
            </a:r>
            <a:r>
              <a:rPr lang="en-GB" i="1" dirty="0" err="1"/>
              <a:t>Ek</a:t>
            </a:r>
            <a:r>
              <a:rPr lang="en-GB" i="1" dirty="0"/>
              <a:t>, </a:t>
            </a:r>
            <a:r>
              <a:rPr lang="en-GB" i="1" dirty="0" err="1"/>
              <a:t>Nebukadnésar</a:t>
            </a:r>
            <a:r>
              <a:rPr lang="en-GB" i="1" dirty="0"/>
              <a:t>, het </a:t>
            </a:r>
            <a:r>
              <a:rPr lang="en-GB" i="1" dirty="0" err="1"/>
              <a:t>rustig</a:t>
            </a:r>
            <a:r>
              <a:rPr lang="en-GB" i="1" dirty="0"/>
              <a:t> in my </a:t>
            </a:r>
            <a:r>
              <a:rPr lang="en-GB" i="1" dirty="0" err="1"/>
              <a:t>huis</a:t>
            </a:r>
            <a:r>
              <a:rPr lang="en-GB" i="1" dirty="0"/>
              <a:t> </a:t>
            </a:r>
            <a:r>
              <a:rPr lang="en-GB" i="1" dirty="0" err="1"/>
              <a:t>gelewe</a:t>
            </a:r>
            <a:r>
              <a:rPr lang="en-GB" i="1" dirty="0"/>
              <a:t> en was </a:t>
            </a:r>
            <a:r>
              <a:rPr lang="en-GB" i="1" dirty="0" err="1"/>
              <a:t>voorspoedig</a:t>
            </a:r>
            <a:r>
              <a:rPr lang="en-GB" i="1" dirty="0"/>
              <a:t> in my </a:t>
            </a:r>
            <a:r>
              <a:rPr lang="en-GB" i="1" dirty="0" err="1"/>
              <a:t>paleis</a:t>
            </a:r>
            <a:r>
              <a:rPr lang="en-GB" i="1" dirty="0"/>
              <a:t>. </a:t>
            </a:r>
            <a:r>
              <a:rPr lang="en-GB" i="1" dirty="0" err="1"/>
              <a:t>Ek</a:t>
            </a:r>
            <a:r>
              <a:rPr lang="en-GB" i="1" dirty="0"/>
              <a:t> het ‘n </a:t>
            </a:r>
            <a:r>
              <a:rPr lang="en-GB" i="1" dirty="0" err="1"/>
              <a:t>droomgesig</a:t>
            </a:r>
            <a:r>
              <a:rPr lang="en-GB" i="1" dirty="0"/>
              <a:t> </a:t>
            </a:r>
            <a:r>
              <a:rPr lang="en-GB" i="1" dirty="0" err="1"/>
              <a:t>gesien</a:t>
            </a:r>
            <a:r>
              <a:rPr lang="en-GB" i="1" dirty="0"/>
              <a:t> </a:t>
            </a:r>
            <a:r>
              <a:rPr lang="en-GB" i="1" dirty="0" err="1"/>
              <a:t>wat</a:t>
            </a:r>
            <a:r>
              <a:rPr lang="en-GB" i="1" dirty="0"/>
              <a:t> my </a:t>
            </a:r>
            <a:r>
              <a:rPr lang="en-GB" i="1" dirty="0" err="1"/>
              <a:t>verskrik</a:t>
            </a:r>
            <a:r>
              <a:rPr lang="en-GB" i="1" dirty="0"/>
              <a:t> het - </a:t>
            </a:r>
            <a:r>
              <a:rPr lang="en-GB" i="1" dirty="0" err="1"/>
              <a:t>droombeelde</a:t>
            </a:r>
            <a:r>
              <a:rPr lang="en-GB" i="1" dirty="0"/>
              <a:t> op my bed en die </a:t>
            </a:r>
            <a:r>
              <a:rPr lang="en-GB" i="1" dirty="0" err="1"/>
              <a:t>gesigte</a:t>
            </a:r>
            <a:r>
              <a:rPr lang="en-GB" i="1" dirty="0"/>
              <a:t> van my hoof het my </a:t>
            </a:r>
            <a:r>
              <a:rPr lang="en-GB" i="1" dirty="0" err="1"/>
              <a:t>verontrus</a:t>
            </a:r>
            <a:r>
              <a:rPr lang="en-GB" i="1" dirty="0"/>
              <a:t>. </a:t>
            </a:r>
            <a:endParaRPr lang="en-GB" dirty="0"/>
          </a:p>
          <a:p>
            <a:pPr marL="0" indent="0" algn="just">
              <a:buNone/>
            </a:pP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944502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ripple/>
      </p:transition>
    </mc:Choice>
    <mc:Fallback xmlns="">
      <p:transition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marL="0" indent="0" algn="just">
              <a:buNone/>
            </a:pPr>
            <a:r>
              <a:rPr lang="en-GB" i="1" dirty="0"/>
              <a:t>Die boom </a:t>
            </a:r>
            <a:r>
              <a:rPr lang="en-GB" i="1" dirty="0" err="1"/>
              <a:t>wat</a:t>
            </a:r>
            <a:r>
              <a:rPr lang="en-GB" i="1" dirty="0"/>
              <a:t> u </a:t>
            </a:r>
            <a:r>
              <a:rPr lang="en-GB" i="1" dirty="0" err="1"/>
              <a:t>gesien</a:t>
            </a:r>
            <a:r>
              <a:rPr lang="en-GB" i="1" dirty="0"/>
              <a:t> het - </a:t>
            </a:r>
            <a:r>
              <a:rPr lang="en-GB" i="1" dirty="0" err="1"/>
              <a:t>wat</a:t>
            </a:r>
            <a:r>
              <a:rPr lang="en-GB" i="1" dirty="0"/>
              <a:t> </a:t>
            </a:r>
            <a:r>
              <a:rPr lang="en-GB" i="1" dirty="0" err="1"/>
              <a:t>groot</a:t>
            </a:r>
            <a:r>
              <a:rPr lang="en-GB" i="1" dirty="0"/>
              <a:t> en </a:t>
            </a:r>
            <a:r>
              <a:rPr lang="en-GB" i="1" dirty="0" err="1"/>
              <a:t>sterk</a:t>
            </a:r>
            <a:r>
              <a:rPr lang="en-GB" i="1" dirty="0"/>
              <a:t> </a:t>
            </a:r>
            <a:r>
              <a:rPr lang="en-GB" i="1" dirty="0" err="1"/>
              <a:t>geword</a:t>
            </a:r>
            <a:r>
              <a:rPr lang="en-GB" i="1" dirty="0"/>
              <a:t> het, en </a:t>
            </a:r>
            <a:r>
              <a:rPr lang="en-GB" i="1" dirty="0" err="1"/>
              <a:t>waarvan</a:t>
            </a:r>
            <a:r>
              <a:rPr lang="en-GB" i="1" dirty="0"/>
              <a:t> die </a:t>
            </a:r>
            <a:r>
              <a:rPr lang="en-GB" i="1" dirty="0" err="1"/>
              <a:t>hoogte</a:t>
            </a:r>
            <a:r>
              <a:rPr lang="en-GB" i="1" dirty="0"/>
              <a:t> tot </a:t>
            </a:r>
            <a:r>
              <a:rPr lang="en-GB" i="1" dirty="0" err="1"/>
              <a:t>aan</a:t>
            </a:r>
            <a:r>
              <a:rPr lang="en-GB" i="1" dirty="0"/>
              <a:t> die </a:t>
            </a:r>
            <a:r>
              <a:rPr lang="en-GB" i="1" dirty="0" err="1"/>
              <a:t>hemel</a:t>
            </a:r>
            <a:r>
              <a:rPr lang="en-GB" i="1" dirty="0"/>
              <a:t> </a:t>
            </a:r>
            <a:r>
              <a:rPr lang="en-GB" i="1" dirty="0" err="1"/>
              <a:t>gereik</a:t>
            </a:r>
            <a:r>
              <a:rPr lang="en-GB" i="1" dirty="0"/>
              <a:t> het en </a:t>
            </a:r>
            <a:r>
              <a:rPr lang="en-GB" i="1" dirty="0" err="1"/>
              <a:t>wat</a:t>
            </a:r>
            <a:r>
              <a:rPr lang="en-GB" i="1" dirty="0"/>
              <a:t> </a:t>
            </a:r>
            <a:r>
              <a:rPr lang="en-GB" i="1" dirty="0" err="1"/>
              <a:t>vir</a:t>
            </a:r>
            <a:r>
              <a:rPr lang="en-GB" i="1" dirty="0"/>
              <a:t> die </a:t>
            </a:r>
            <a:r>
              <a:rPr lang="en-GB" i="1" dirty="0" err="1"/>
              <a:t>hele</a:t>
            </a:r>
            <a:r>
              <a:rPr lang="en-GB" i="1" dirty="0"/>
              <a:t> </a:t>
            </a:r>
            <a:r>
              <a:rPr lang="en-GB" i="1" dirty="0" err="1"/>
              <a:t>aarde</a:t>
            </a:r>
            <a:r>
              <a:rPr lang="en-GB" i="1" dirty="0"/>
              <a:t> </a:t>
            </a:r>
            <a:r>
              <a:rPr lang="en-GB" i="1" dirty="0" err="1"/>
              <a:t>sigbaar</a:t>
            </a:r>
            <a:r>
              <a:rPr lang="en-GB" i="1" dirty="0"/>
              <a:t> was, en </a:t>
            </a:r>
            <a:r>
              <a:rPr lang="en-GB" i="1" dirty="0" err="1"/>
              <a:t>waarvan</a:t>
            </a:r>
            <a:r>
              <a:rPr lang="en-GB" i="1" dirty="0"/>
              <a:t> die blare </a:t>
            </a:r>
            <a:r>
              <a:rPr lang="en-GB" i="1" dirty="0" err="1"/>
              <a:t>mooi</a:t>
            </a:r>
            <a:r>
              <a:rPr lang="en-GB" i="1" dirty="0"/>
              <a:t> en die </a:t>
            </a:r>
            <a:r>
              <a:rPr lang="en-GB" i="1" dirty="0" err="1"/>
              <a:t>vrugte</a:t>
            </a:r>
            <a:r>
              <a:rPr lang="en-GB" i="1" dirty="0"/>
              <a:t> </a:t>
            </a:r>
            <a:r>
              <a:rPr lang="en-GB" i="1" dirty="0" err="1"/>
              <a:t>baie</a:t>
            </a:r>
            <a:r>
              <a:rPr lang="en-GB" i="1" dirty="0"/>
              <a:t> </a:t>
            </a:r>
            <a:r>
              <a:rPr lang="en-GB" i="1" dirty="0" err="1"/>
              <a:t>gewees</a:t>
            </a:r>
            <a:r>
              <a:rPr lang="en-GB" i="1" dirty="0"/>
              <a:t> het, en </a:t>
            </a:r>
            <a:r>
              <a:rPr lang="en-GB" i="1" dirty="0" err="1"/>
              <a:t>waar</a:t>
            </a:r>
            <a:r>
              <a:rPr lang="en-GB" i="1" dirty="0"/>
              <a:t> </a:t>
            </a:r>
            <a:r>
              <a:rPr lang="en-GB" i="1" dirty="0" err="1"/>
              <a:t>voedsel</a:t>
            </a:r>
            <a:r>
              <a:rPr lang="en-GB" i="1" dirty="0"/>
              <a:t> </a:t>
            </a:r>
            <a:r>
              <a:rPr lang="en-GB" i="1" dirty="0" err="1"/>
              <a:t>vir</a:t>
            </a:r>
            <a:r>
              <a:rPr lang="en-GB" i="1" dirty="0"/>
              <a:t> </a:t>
            </a:r>
            <a:r>
              <a:rPr lang="en-GB" i="1" dirty="0" err="1"/>
              <a:t>alles</a:t>
            </a:r>
            <a:r>
              <a:rPr lang="en-GB" i="1" dirty="0"/>
              <a:t> </a:t>
            </a:r>
            <a:r>
              <a:rPr lang="en-GB" i="1" dirty="0" err="1"/>
              <a:t>aan</a:t>
            </a:r>
            <a:r>
              <a:rPr lang="en-GB" i="1" dirty="0"/>
              <a:t> was, </a:t>
            </a:r>
            <a:r>
              <a:rPr lang="en-GB" i="1" dirty="0" err="1"/>
              <a:t>waaronder</a:t>
            </a:r>
            <a:r>
              <a:rPr lang="en-GB" i="1" dirty="0"/>
              <a:t> die </a:t>
            </a:r>
            <a:r>
              <a:rPr lang="en-GB" i="1" dirty="0" err="1"/>
              <a:t>diere</a:t>
            </a:r>
            <a:r>
              <a:rPr lang="en-GB" i="1" dirty="0"/>
              <a:t> van die veld </a:t>
            </a:r>
            <a:r>
              <a:rPr lang="en-GB" i="1" dirty="0" err="1"/>
              <a:t>gehou</a:t>
            </a:r>
            <a:r>
              <a:rPr lang="en-GB" i="1" dirty="0"/>
              <a:t> en in die </a:t>
            </a:r>
            <a:r>
              <a:rPr lang="en-GB" i="1" dirty="0" err="1"/>
              <a:t>takke</a:t>
            </a:r>
            <a:r>
              <a:rPr lang="en-GB" i="1" dirty="0"/>
              <a:t> </a:t>
            </a:r>
            <a:r>
              <a:rPr lang="en-GB" i="1" dirty="0" err="1"/>
              <a:t>waarvan</a:t>
            </a:r>
            <a:r>
              <a:rPr lang="en-GB" i="1" dirty="0"/>
              <a:t> die </a:t>
            </a:r>
            <a:r>
              <a:rPr lang="en-GB" i="1" dirty="0" err="1"/>
              <a:t>voëls</a:t>
            </a:r>
            <a:r>
              <a:rPr lang="en-GB" i="1" dirty="0"/>
              <a:t> van die </a:t>
            </a:r>
            <a:r>
              <a:rPr lang="en-GB" i="1" dirty="0" err="1"/>
              <a:t>hemel</a:t>
            </a:r>
            <a:r>
              <a:rPr lang="en-GB" i="1" dirty="0"/>
              <a:t> </a:t>
            </a:r>
            <a:r>
              <a:rPr lang="en-GB" i="1" dirty="0" err="1"/>
              <a:t>gewoon</a:t>
            </a:r>
            <a:r>
              <a:rPr lang="en-GB" i="1" dirty="0"/>
              <a:t> het - </a:t>
            </a:r>
            <a:r>
              <a:rPr lang="en-GB" i="1" dirty="0" err="1"/>
              <a:t>dit</a:t>
            </a:r>
            <a:r>
              <a:rPr lang="en-GB" i="1" dirty="0"/>
              <a:t> is u, o </a:t>
            </a:r>
            <a:r>
              <a:rPr lang="en-GB" i="1" dirty="0" err="1"/>
              <a:t>koning</a:t>
            </a:r>
            <a:r>
              <a:rPr lang="en-GB" i="1" dirty="0"/>
              <a:t>, </a:t>
            </a:r>
            <a:r>
              <a:rPr lang="en-GB" i="1" dirty="0" err="1"/>
              <a:t>wat</a:t>
            </a:r>
            <a:r>
              <a:rPr lang="en-GB" i="1" dirty="0"/>
              <a:t> </a:t>
            </a:r>
            <a:r>
              <a:rPr lang="en-GB" i="1" dirty="0" err="1"/>
              <a:t>groot</a:t>
            </a:r>
            <a:r>
              <a:rPr lang="en-GB" i="1" dirty="0"/>
              <a:t> en </a:t>
            </a:r>
            <a:r>
              <a:rPr lang="en-GB" i="1" dirty="0" err="1"/>
              <a:t>sterk</a:t>
            </a:r>
            <a:r>
              <a:rPr lang="en-GB" i="1" dirty="0"/>
              <a:t> </a:t>
            </a:r>
            <a:r>
              <a:rPr lang="en-GB" i="1" dirty="0" err="1"/>
              <a:t>geword</a:t>
            </a:r>
            <a:r>
              <a:rPr lang="en-GB" i="1" dirty="0"/>
              <a:t> het, </a:t>
            </a:r>
            <a:r>
              <a:rPr lang="en-GB" i="1" dirty="0" err="1"/>
              <a:t>wie</a:t>
            </a:r>
            <a:r>
              <a:rPr lang="en-GB" i="1" dirty="0"/>
              <a:t> se </a:t>
            </a:r>
            <a:r>
              <a:rPr lang="en-GB" i="1" dirty="0" err="1"/>
              <a:t>grootheid</a:t>
            </a:r>
            <a:r>
              <a:rPr lang="en-GB" i="1" dirty="0"/>
              <a:t> </a:t>
            </a:r>
            <a:r>
              <a:rPr lang="en-GB" i="1" dirty="0" err="1"/>
              <a:t>toegeneem</a:t>
            </a:r>
            <a:r>
              <a:rPr lang="en-GB" i="1" dirty="0"/>
              <a:t> het en </a:t>
            </a:r>
            <a:r>
              <a:rPr lang="en-GB" i="1" dirty="0" err="1"/>
              <a:t>reik</a:t>
            </a:r>
            <a:r>
              <a:rPr lang="en-GB" i="1" dirty="0"/>
              <a:t> tot </a:t>
            </a:r>
            <a:r>
              <a:rPr lang="en-GB" i="1" dirty="0" err="1"/>
              <a:t>aan</a:t>
            </a:r>
            <a:r>
              <a:rPr lang="en-GB" i="1" dirty="0"/>
              <a:t> die </a:t>
            </a:r>
            <a:r>
              <a:rPr lang="en-GB" i="1" dirty="0" err="1"/>
              <a:t>hemel</a:t>
            </a:r>
            <a:r>
              <a:rPr lang="en-GB" i="1" dirty="0"/>
              <a:t> en u </a:t>
            </a:r>
            <a:r>
              <a:rPr lang="en-GB" i="1" dirty="0" err="1"/>
              <a:t>heerskappy</a:t>
            </a:r>
            <a:r>
              <a:rPr lang="en-GB" i="1" dirty="0"/>
              <a:t> tot </a:t>
            </a:r>
            <a:r>
              <a:rPr lang="en-GB" i="1" dirty="0" err="1"/>
              <a:t>aan</a:t>
            </a:r>
            <a:r>
              <a:rPr lang="en-GB" i="1" dirty="0"/>
              <a:t> die </a:t>
            </a:r>
            <a:r>
              <a:rPr lang="en-GB" i="1" dirty="0" err="1"/>
              <a:t>einde</a:t>
            </a:r>
            <a:r>
              <a:rPr lang="en-GB" i="1" dirty="0"/>
              <a:t> van die </a:t>
            </a:r>
            <a:r>
              <a:rPr lang="en-GB" i="1" dirty="0" err="1"/>
              <a:t>aarde</a:t>
            </a:r>
            <a:r>
              <a:rPr lang="en-GB" i="1" dirty="0"/>
              <a:t>. </a:t>
            </a:r>
            <a:endParaRPr lang="en-GB" dirty="0"/>
          </a:p>
          <a:p>
            <a:pPr marL="0" indent="0" algn="just">
              <a:buNone/>
            </a:pP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41546582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ripple/>
      </p:transition>
    </mc:Choice>
    <mc:Fallback xmlns="">
      <p:transition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marL="0" indent="0" algn="just">
              <a:buNone/>
            </a:pPr>
            <a:r>
              <a:rPr lang="en-GB" i="1" dirty="0"/>
              <a:t>En </a:t>
            </a:r>
            <a:r>
              <a:rPr lang="en-GB" i="1" dirty="0" err="1"/>
              <a:t>dat</a:t>
            </a:r>
            <a:r>
              <a:rPr lang="en-GB" i="1" dirty="0"/>
              <a:t> die </a:t>
            </a:r>
            <a:r>
              <a:rPr lang="en-GB" i="1" dirty="0" err="1"/>
              <a:t>koning</a:t>
            </a:r>
            <a:r>
              <a:rPr lang="en-GB" i="1" dirty="0"/>
              <a:t> ‘n bode, </a:t>
            </a:r>
            <a:r>
              <a:rPr lang="en-GB" i="1" dirty="0" err="1"/>
              <a:t>naamlik</a:t>
            </a:r>
            <a:r>
              <a:rPr lang="en-GB" i="1" dirty="0"/>
              <a:t> ‘n </a:t>
            </a:r>
            <a:r>
              <a:rPr lang="en-GB" i="1" dirty="0" err="1"/>
              <a:t>heilige</a:t>
            </a:r>
            <a:r>
              <a:rPr lang="en-GB" i="1" dirty="0"/>
              <a:t>, </a:t>
            </a:r>
            <a:r>
              <a:rPr lang="en-GB" i="1" dirty="0" err="1"/>
              <a:t>uit</a:t>
            </a:r>
            <a:r>
              <a:rPr lang="en-GB" i="1" dirty="0"/>
              <a:t> die </a:t>
            </a:r>
            <a:r>
              <a:rPr lang="en-GB" i="1" dirty="0" err="1"/>
              <a:t>hemel</a:t>
            </a:r>
            <a:r>
              <a:rPr lang="en-GB" i="1" dirty="0"/>
              <a:t> </a:t>
            </a:r>
            <a:r>
              <a:rPr lang="en-GB" i="1" dirty="0" err="1"/>
              <a:t>sien</a:t>
            </a:r>
            <a:r>
              <a:rPr lang="en-GB" i="1" dirty="0"/>
              <a:t> </a:t>
            </a:r>
            <a:r>
              <a:rPr lang="en-GB" i="1" dirty="0" err="1"/>
              <a:t>neerdaal</a:t>
            </a:r>
            <a:r>
              <a:rPr lang="en-GB" i="1" dirty="0"/>
              <a:t> het met die </a:t>
            </a:r>
            <a:r>
              <a:rPr lang="en-GB" i="1" dirty="0" err="1"/>
              <a:t>woorde</a:t>
            </a:r>
            <a:r>
              <a:rPr lang="en-GB" i="1" dirty="0"/>
              <a:t>: </a:t>
            </a:r>
            <a:r>
              <a:rPr lang="en-GB" i="1" dirty="0" err="1"/>
              <a:t>Kap</a:t>
            </a:r>
            <a:r>
              <a:rPr lang="en-GB" i="1" dirty="0"/>
              <a:t> die boom </a:t>
            </a:r>
            <a:r>
              <a:rPr lang="en-GB" i="1" dirty="0" err="1"/>
              <a:t>om</a:t>
            </a:r>
            <a:r>
              <a:rPr lang="en-GB" i="1" dirty="0"/>
              <a:t> en </a:t>
            </a:r>
            <a:r>
              <a:rPr lang="en-GB" i="1" dirty="0" err="1"/>
              <a:t>verwoes</a:t>
            </a:r>
            <a:r>
              <a:rPr lang="en-GB" i="1" dirty="0"/>
              <a:t> </a:t>
            </a:r>
            <a:r>
              <a:rPr lang="en-GB" i="1" dirty="0" err="1"/>
              <a:t>hom</a:t>
            </a:r>
            <a:r>
              <a:rPr lang="en-GB" i="1" dirty="0"/>
              <a:t>, maar </a:t>
            </a:r>
            <a:r>
              <a:rPr lang="en-GB" i="1" dirty="0" err="1"/>
              <a:t>laat</a:t>
            </a:r>
            <a:r>
              <a:rPr lang="en-GB" i="1" dirty="0"/>
              <a:t> </a:t>
            </a:r>
            <a:r>
              <a:rPr lang="en-GB" i="1" dirty="0" err="1"/>
              <a:t>sy</a:t>
            </a:r>
            <a:r>
              <a:rPr lang="en-GB" i="1" dirty="0"/>
              <a:t> </a:t>
            </a:r>
            <a:r>
              <a:rPr lang="en-GB" i="1" dirty="0" err="1"/>
              <a:t>penwortel</a:t>
            </a:r>
            <a:r>
              <a:rPr lang="en-GB" i="1" dirty="0"/>
              <a:t> in die </a:t>
            </a:r>
            <a:r>
              <a:rPr lang="en-GB" i="1" dirty="0" err="1"/>
              <a:t>aarde</a:t>
            </a:r>
            <a:r>
              <a:rPr lang="en-GB" i="1" dirty="0"/>
              <a:t> </a:t>
            </a:r>
            <a:r>
              <a:rPr lang="en-GB" i="1" dirty="0" err="1"/>
              <a:t>staan</a:t>
            </a:r>
            <a:r>
              <a:rPr lang="en-GB" i="1" dirty="0"/>
              <a:t>, en </a:t>
            </a:r>
            <a:r>
              <a:rPr lang="en-GB" i="1" dirty="0" err="1"/>
              <a:t>dit</a:t>
            </a:r>
            <a:r>
              <a:rPr lang="en-GB" i="1" dirty="0"/>
              <a:t> met ‘n band van </a:t>
            </a:r>
            <a:r>
              <a:rPr lang="en-GB" i="1" dirty="0" err="1"/>
              <a:t>yster</a:t>
            </a:r>
            <a:r>
              <a:rPr lang="en-GB" i="1" dirty="0"/>
              <a:t> en </a:t>
            </a:r>
            <a:r>
              <a:rPr lang="en-GB" i="1" dirty="0" err="1"/>
              <a:t>koper</a:t>
            </a:r>
            <a:r>
              <a:rPr lang="en-GB" i="1" dirty="0"/>
              <a:t> in die </a:t>
            </a:r>
            <a:r>
              <a:rPr lang="en-GB" i="1" dirty="0" err="1"/>
              <a:t>groen</a:t>
            </a:r>
            <a:r>
              <a:rPr lang="en-GB" i="1" dirty="0"/>
              <a:t> </a:t>
            </a:r>
            <a:r>
              <a:rPr lang="en-GB" i="1" dirty="0" err="1"/>
              <a:t>gras</a:t>
            </a:r>
            <a:r>
              <a:rPr lang="en-GB" i="1" dirty="0"/>
              <a:t> van die veld, en </a:t>
            </a:r>
            <a:r>
              <a:rPr lang="en-GB" i="1" dirty="0" err="1"/>
              <a:t>laat</a:t>
            </a:r>
            <a:r>
              <a:rPr lang="en-GB" i="1" dirty="0"/>
              <a:t> </a:t>
            </a:r>
            <a:r>
              <a:rPr lang="en-GB" i="1" dirty="0" err="1"/>
              <a:t>hy</a:t>
            </a:r>
            <a:r>
              <a:rPr lang="en-GB" i="1" dirty="0"/>
              <a:t> </a:t>
            </a:r>
            <a:r>
              <a:rPr lang="en-GB" i="1" dirty="0" err="1"/>
              <a:t>deur</a:t>
            </a:r>
            <a:r>
              <a:rPr lang="en-GB" i="1" dirty="0"/>
              <a:t> die </a:t>
            </a:r>
            <a:r>
              <a:rPr lang="en-GB" i="1" dirty="0" err="1"/>
              <a:t>dou</a:t>
            </a:r>
            <a:r>
              <a:rPr lang="en-GB" i="1" dirty="0"/>
              <a:t> van die </a:t>
            </a:r>
            <a:r>
              <a:rPr lang="en-GB" i="1" dirty="0" err="1"/>
              <a:t>hemel</a:t>
            </a:r>
            <a:r>
              <a:rPr lang="en-GB" i="1" dirty="0"/>
              <a:t> </a:t>
            </a:r>
            <a:r>
              <a:rPr lang="en-GB" i="1" dirty="0" err="1"/>
              <a:t>natgemaak</a:t>
            </a:r>
            <a:r>
              <a:rPr lang="en-GB" i="1" dirty="0"/>
              <a:t> word en </a:t>
            </a:r>
            <a:r>
              <a:rPr lang="en-GB" i="1" dirty="0" err="1"/>
              <a:t>sy</a:t>
            </a:r>
            <a:r>
              <a:rPr lang="en-GB" i="1" dirty="0"/>
              <a:t> lot </a:t>
            </a:r>
            <a:r>
              <a:rPr lang="en-GB" i="1" dirty="0" err="1"/>
              <a:t>saam</a:t>
            </a:r>
            <a:r>
              <a:rPr lang="en-GB" i="1" dirty="0"/>
              <a:t> met die </a:t>
            </a:r>
            <a:r>
              <a:rPr lang="en-GB" i="1" dirty="0" err="1"/>
              <a:t>diere</a:t>
            </a:r>
            <a:r>
              <a:rPr lang="en-GB" i="1" dirty="0"/>
              <a:t> van die veld </a:t>
            </a:r>
            <a:r>
              <a:rPr lang="en-GB" i="1" dirty="0" err="1"/>
              <a:t>wees</a:t>
            </a:r>
            <a:r>
              <a:rPr lang="en-GB" i="1" dirty="0"/>
              <a:t> </a:t>
            </a:r>
            <a:r>
              <a:rPr lang="en-GB" i="1" dirty="0" err="1"/>
              <a:t>totdat</a:t>
            </a:r>
            <a:r>
              <a:rPr lang="en-GB" i="1" dirty="0"/>
              <a:t> </a:t>
            </a:r>
            <a:r>
              <a:rPr lang="en-GB" i="1" dirty="0" err="1"/>
              <a:t>sewe</a:t>
            </a:r>
            <a:r>
              <a:rPr lang="en-GB" i="1" dirty="0"/>
              <a:t> </a:t>
            </a:r>
            <a:r>
              <a:rPr lang="en-GB" i="1" dirty="0" err="1"/>
              <a:t>tydperke</a:t>
            </a:r>
            <a:r>
              <a:rPr lang="en-GB" i="1" dirty="0"/>
              <a:t> </a:t>
            </a:r>
            <a:r>
              <a:rPr lang="en-GB" i="1" dirty="0" err="1"/>
              <a:t>oor</a:t>
            </a:r>
            <a:r>
              <a:rPr lang="en-GB" i="1" dirty="0"/>
              <a:t> </a:t>
            </a:r>
            <a:r>
              <a:rPr lang="en-GB" i="1" dirty="0" err="1"/>
              <a:t>hom</a:t>
            </a:r>
            <a:r>
              <a:rPr lang="en-GB" i="1" dirty="0"/>
              <a:t> </a:t>
            </a:r>
            <a:r>
              <a:rPr lang="en-GB" i="1" dirty="0" err="1"/>
              <a:t>heengegaan</a:t>
            </a:r>
            <a:r>
              <a:rPr lang="en-GB" i="1" dirty="0"/>
              <a:t> het - </a:t>
            </a:r>
            <a:r>
              <a:rPr lang="en-GB" i="1" dirty="0" err="1"/>
              <a:t>dit</a:t>
            </a:r>
            <a:r>
              <a:rPr lang="en-GB" i="1" dirty="0"/>
              <a:t> is die </a:t>
            </a:r>
            <a:r>
              <a:rPr lang="en-GB" i="1" dirty="0" err="1"/>
              <a:t>uitlegging</a:t>
            </a:r>
            <a:r>
              <a:rPr lang="en-GB" i="1" dirty="0"/>
              <a:t>, o </a:t>
            </a:r>
            <a:r>
              <a:rPr lang="en-GB" i="1" dirty="0" err="1"/>
              <a:t>koning</a:t>
            </a:r>
            <a:r>
              <a:rPr lang="en-GB" i="1" dirty="0"/>
              <a:t>, en </a:t>
            </a:r>
            <a:r>
              <a:rPr lang="en-GB" i="1" dirty="0" err="1"/>
              <a:t>dit</a:t>
            </a:r>
            <a:r>
              <a:rPr lang="en-GB" i="1" dirty="0"/>
              <a:t> is die </a:t>
            </a:r>
            <a:r>
              <a:rPr lang="en-GB" i="1" dirty="0" err="1"/>
              <a:t>besluit</a:t>
            </a:r>
            <a:r>
              <a:rPr lang="en-GB" i="1" dirty="0"/>
              <a:t> van die </a:t>
            </a:r>
            <a:r>
              <a:rPr lang="en-GB" i="1" dirty="0" err="1"/>
              <a:t>Allerhoogste</a:t>
            </a:r>
            <a:r>
              <a:rPr lang="en-GB" i="1" dirty="0"/>
              <a:t> </a:t>
            </a:r>
            <a:r>
              <a:rPr lang="en-GB" i="1" dirty="0" err="1"/>
              <a:t>wat</a:t>
            </a:r>
            <a:r>
              <a:rPr lang="en-GB" i="1" dirty="0"/>
              <a:t> </a:t>
            </a:r>
            <a:r>
              <a:rPr lang="en-GB" i="1" dirty="0" err="1"/>
              <a:t>oor</a:t>
            </a:r>
            <a:r>
              <a:rPr lang="en-GB" i="1" dirty="0"/>
              <a:t> my </a:t>
            </a:r>
            <a:r>
              <a:rPr lang="en-GB" i="1" dirty="0" err="1"/>
              <a:t>heer</a:t>
            </a:r>
            <a:r>
              <a:rPr lang="en-GB" i="1" dirty="0"/>
              <a:t> die </a:t>
            </a:r>
            <a:r>
              <a:rPr lang="en-GB" i="1" dirty="0" err="1"/>
              <a:t>koning</a:t>
            </a:r>
            <a:r>
              <a:rPr lang="en-GB" i="1" dirty="0"/>
              <a:t> </a:t>
            </a:r>
            <a:r>
              <a:rPr lang="en-GB" i="1" dirty="0" err="1"/>
              <a:t>kom</a:t>
            </a:r>
            <a:r>
              <a:rPr lang="en-GB" i="1" dirty="0"/>
              <a:t>:</a:t>
            </a:r>
            <a:endParaRPr lang="en-GB" dirty="0"/>
          </a:p>
          <a:p>
            <a:pPr marL="0" indent="0" algn="just">
              <a:buNone/>
            </a:pP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3049535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ripple/>
      </p:transition>
    </mc:Choice>
    <mc:Fallback xmlns="">
      <p:transition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marL="0" indent="0">
              <a:buNone/>
            </a:pPr>
            <a:r>
              <a:rPr lang="en-GB" i="1" dirty="0" err="1"/>
              <a:t>Hulle</a:t>
            </a:r>
            <a:r>
              <a:rPr lang="en-GB" i="1" dirty="0"/>
              <a:t> </a:t>
            </a:r>
            <a:r>
              <a:rPr lang="en-GB" i="1" dirty="0" err="1"/>
              <a:t>sal</a:t>
            </a:r>
            <a:r>
              <a:rPr lang="en-GB" i="1" dirty="0"/>
              <a:t> u </a:t>
            </a:r>
            <a:r>
              <a:rPr lang="en-GB" i="1" dirty="0" err="1"/>
              <a:t>uit</a:t>
            </a:r>
            <a:r>
              <a:rPr lang="en-GB" i="1" dirty="0"/>
              <a:t> die </a:t>
            </a:r>
            <a:r>
              <a:rPr lang="en-GB" i="1" dirty="0" err="1"/>
              <a:t>mensdom</a:t>
            </a:r>
            <a:r>
              <a:rPr lang="en-GB" i="1" dirty="0"/>
              <a:t> </a:t>
            </a:r>
            <a:r>
              <a:rPr lang="en-GB" i="1" dirty="0" err="1"/>
              <a:t>verstoot</a:t>
            </a:r>
            <a:r>
              <a:rPr lang="en-GB" i="1" dirty="0"/>
              <a:t>, en u </a:t>
            </a:r>
            <a:r>
              <a:rPr lang="en-GB" i="1" dirty="0" err="1"/>
              <a:t>woning</a:t>
            </a:r>
            <a:r>
              <a:rPr lang="en-GB" i="1" dirty="0"/>
              <a:t> </a:t>
            </a:r>
            <a:r>
              <a:rPr lang="en-GB" i="1" dirty="0" err="1"/>
              <a:t>sal</a:t>
            </a:r>
            <a:r>
              <a:rPr lang="en-GB" i="1" dirty="0"/>
              <a:t> </a:t>
            </a:r>
            <a:r>
              <a:rPr lang="en-GB" i="1" dirty="0" err="1"/>
              <a:t>saam</a:t>
            </a:r>
            <a:r>
              <a:rPr lang="en-GB" i="1" dirty="0"/>
              <a:t> met die </a:t>
            </a:r>
            <a:r>
              <a:rPr lang="en-GB" i="1" dirty="0" err="1"/>
              <a:t>diere</a:t>
            </a:r>
            <a:r>
              <a:rPr lang="en-GB" i="1" dirty="0"/>
              <a:t> van die veld </a:t>
            </a:r>
            <a:r>
              <a:rPr lang="en-GB" i="1" dirty="0" err="1"/>
              <a:t>wees</a:t>
            </a:r>
            <a:r>
              <a:rPr lang="en-GB" i="1" dirty="0"/>
              <a:t>, en </a:t>
            </a:r>
            <a:r>
              <a:rPr lang="en-GB" i="1" dirty="0" err="1"/>
              <a:t>hulle</a:t>
            </a:r>
            <a:r>
              <a:rPr lang="en-GB" i="1" dirty="0"/>
              <a:t> </a:t>
            </a:r>
            <a:r>
              <a:rPr lang="en-GB" i="1" dirty="0" err="1"/>
              <a:t>sal</a:t>
            </a:r>
            <a:r>
              <a:rPr lang="en-GB" i="1" dirty="0"/>
              <a:t> u </a:t>
            </a:r>
            <a:r>
              <a:rPr lang="en-GB" i="1" dirty="0" err="1"/>
              <a:t>soos</a:t>
            </a:r>
            <a:r>
              <a:rPr lang="en-GB" i="1" dirty="0"/>
              <a:t> die </a:t>
            </a:r>
            <a:r>
              <a:rPr lang="en-GB" i="1" dirty="0" err="1"/>
              <a:t>beeste</a:t>
            </a:r>
            <a:r>
              <a:rPr lang="en-GB" i="1" dirty="0"/>
              <a:t> </a:t>
            </a:r>
            <a:r>
              <a:rPr lang="en-GB" i="1" dirty="0" err="1"/>
              <a:t>plante</a:t>
            </a:r>
            <a:r>
              <a:rPr lang="en-GB" i="1" dirty="0"/>
              <a:t> </a:t>
            </a:r>
            <a:r>
              <a:rPr lang="en-GB" i="1" dirty="0" err="1"/>
              <a:t>laat</a:t>
            </a:r>
            <a:r>
              <a:rPr lang="en-GB" i="1" dirty="0"/>
              <a:t> </a:t>
            </a:r>
            <a:r>
              <a:rPr lang="en-GB" i="1" dirty="0" err="1"/>
              <a:t>eet</a:t>
            </a:r>
            <a:r>
              <a:rPr lang="en-GB" i="1" dirty="0"/>
              <a:t>; en u </a:t>
            </a:r>
            <a:r>
              <a:rPr lang="en-GB" i="1" dirty="0" err="1"/>
              <a:t>sal</a:t>
            </a:r>
            <a:r>
              <a:rPr lang="en-GB" i="1" dirty="0"/>
              <a:t> </a:t>
            </a:r>
            <a:r>
              <a:rPr lang="en-GB" i="1" dirty="0" err="1"/>
              <a:t>deur</a:t>
            </a:r>
            <a:r>
              <a:rPr lang="en-GB" i="1" dirty="0"/>
              <a:t> die </a:t>
            </a:r>
            <a:r>
              <a:rPr lang="en-GB" i="1" dirty="0" err="1"/>
              <a:t>dou</a:t>
            </a:r>
            <a:r>
              <a:rPr lang="en-GB" i="1" dirty="0"/>
              <a:t> van die </a:t>
            </a:r>
            <a:r>
              <a:rPr lang="en-GB" i="1" dirty="0" err="1"/>
              <a:t>hemel</a:t>
            </a:r>
            <a:r>
              <a:rPr lang="en-GB" i="1" dirty="0"/>
              <a:t> </a:t>
            </a:r>
            <a:r>
              <a:rPr lang="en-GB" i="1" dirty="0" err="1"/>
              <a:t>natgemaak</a:t>
            </a:r>
            <a:r>
              <a:rPr lang="en-GB" i="1" dirty="0"/>
              <a:t> word, en </a:t>
            </a:r>
            <a:r>
              <a:rPr lang="en-GB" i="1" dirty="0" err="1"/>
              <a:t>sewe</a:t>
            </a:r>
            <a:r>
              <a:rPr lang="en-GB" i="1" dirty="0"/>
              <a:t> </a:t>
            </a:r>
            <a:r>
              <a:rPr lang="en-GB" i="1" dirty="0" err="1"/>
              <a:t>tydperke</a:t>
            </a:r>
            <a:r>
              <a:rPr lang="en-GB" i="1" dirty="0"/>
              <a:t> </a:t>
            </a:r>
            <a:r>
              <a:rPr lang="en-GB" i="1" dirty="0" err="1"/>
              <a:t>sal</a:t>
            </a:r>
            <a:r>
              <a:rPr lang="en-GB" i="1" dirty="0"/>
              <a:t> </a:t>
            </a:r>
            <a:r>
              <a:rPr lang="en-GB" i="1" dirty="0" err="1"/>
              <a:t>oor</a:t>
            </a:r>
            <a:r>
              <a:rPr lang="en-GB" i="1" dirty="0"/>
              <a:t> u </a:t>
            </a:r>
            <a:r>
              <a:rPr lang="en-GB" i="1" dirty="0" err="1"/>
              <a:t>heengaan</a:t>
            </a:r>
            <a:r>
              <a:rPr lang="en-GB" i="1" dirty="0"/>
              <a:t> </a:t>
            </a:r>
            <a:r>
              <a:rPr lang="en-GB" i="1" dirty="0" err="1"/>
              <a:t>totdat</a:t>
            </a:r>
            <a:r>
              <a:rPr lang="en-GB" i="1" dirty="0"/>
              <a:t> u </a:t>
            </a:r>
            <a:r>
              <a:rPr lang="en-GB" i="1" dirty="0" err="1"/>
              <a:t>erken</a:t>
            </a:r>
            <a:r>
              <a:rPr lang="en-GB" i="1" dirty="0"/>
              <a:t> </a:t>
            </a:r>
            <a:r>
              <a:rPr lang="en-GB" i="1" dirty="0" err="1"/>
              <a:t>dat</a:t>
            </a:r>
            <a:r>
              <a:rPr lang="en-GB" i="1" dirty="0"/>
              <a:t> die </a:t>
            </a:r>
            <a:r>
              <a:rPr lang="en-GB" i="1" dirty="0" err="1"/>
              <a:t>Allerhoogste</a:t>
            </a:r>
            <a:r>
              <a:rPr lang="en-GB" i="1" dirty="0"/>
              <a:t> mag het </a:t>
            </a:r>
            <a:r>
              <a:rPr lang="en-GB" i="1" dirty="0" err="1"/>
              <a:t>oor</a:t>
            </a:r>
            <a:r>
              <a:rPr lang="en-GB" i="1" dirty="0"/>
              <a:t> die </a:t>
            </a:r>
            <a:r>
              <a:rPr lang="en-GB" i="1" dirty="0" err="1"/>
              <a:t>koningskap</a:t>
            </a:r>
            <a:r>
              <a:rPr lang="en-GB" i="1" dirty="0"/>
              <a:t> van die </a:t>
            </a:r>
            <a:r>
              <a:rPr lang="en-GB" i="1" dirty="0" err="1"/>
              <a:t>mens</a:t>
            </a:r>
            <a:r>
              <a:rPr lang="en-GB" i="1" dirty="0"/>
              <a:t> en </a:t>
            </a:r>
            <a:r>
              <a:rPr lang="en-GB" i="1" dirty="0" err="1"/>
              <a:t>dit</a:t>
            </a:r>
            <a:r>
              <a:rPr lang="en-GB" i="1" dirty="0"/>
              <a:t> gee </a:t>
            </a:r>
            <a:r>
              <a:rPr lang="en-GB" i="1" dirty="0" err="1"/>
              <a:t>aan</a:t>
            </a:r>
            <a:r>
              <a:rPr lang="en-GB" i="1" dirty="0"/>
              <a:t> </a:t>
            </a:r>
            <a:r>
              <a:rPr lang="en-GB" i="1" dirty="0" err="1"/>
              <a:t>wie</a:t>
            </a:r>
            <a:r>
              <a:rPr lang="en-GB" i="1" dirty="0"/>
              <a:t> </a:t>
            </a:r>
            <a:r>
              <a:rPr lang="en-GB" i="1" dirty="0" err="1"/>
              <a:t>Hy</a:t>
            </a:r>
            <a:r>
              <a:rPr lang="en-GB" i="1" dirty="0"/>
              <a:t> </a:t>
            </a:r>
            <a:r>
              <a:rPr lang="en-GB" i="1" dirty="0" err="1"/>
              <a:t>wil</a:t>
            </a:r>
            <a:r>
              <a:rPr lang="en-GB" i="1" dirty="0"/>
              <a:t>. En </a:t>
            </a:r>
            <a:r>
              <a:rPr lang="en-GB" i="1" dirty="0" err="1"/>
              <a:t>dat</a:t>
            </a:r>
            <a:r>
              <a:rPr lang="en-GB" i="1" dirty="0"/>
              <a:t> </a:t>
            </a:r>
            <a:r>
              <a:rPr lang="en-GB" i="1" dirty="0" err="1"/>
              <a:t>hulle</a:t>
            </a:r>
            <a:r>
              <a:rPr lang="en-GB" i="1" dirty="0"/>
              <a:t> bevel </a:t>
            </a:r>
            <a:r>
              <a:rPr lang="en-GB" i="1" dirty="0" err="1"/>
              <a:t>gegee</a:t>
            </a:r>
            <a:r>
              <a:rPr lang="en-GB" i="1" dirty="0"/>
              <a:t> het </a:t>
            </a:r>
            <a:r>
              <a:rPr lang="en-GB" i="1" dirty="0" err="1"/>
              <a:t>om</a:t>
            </a:r>
            <a:r>
              <a:rPr lang="en-GB" i="1" dirty="0"/>
              <a:t> die </a:t>
            </a:r>
            <a:r>
              <a:rPr lang="en-GB" i="1" dirty="0" err="1"/>
              <a:t>penwortel</a:t>
            </a:r>
            <a:r>
              <a:rPr lang="en-GB" i="1" dirty="0"/>
              <a:t> van die boom </a:t>
            </a:r>
            <a:r>
              <a:rPr lang="en-GB" i="1" dirty="0" err="1"/>
              <a:t>te</a:t>
            </a:r>
            <a:r>
              <a:rPr lang="en-GB" i="1" dirty="0"/>
              <a:t> </a:t>
            </a:r>
            <a:r>
              <a:rPr lang="en-GB" i="1" dirty="0" err="1"/>
              <a:t>laat</a:t>
            </a:r>
            <a:r>
              <a:rPr lang="en-GB" i="1" dirty="0"/>
              <a:t> </a:t>
            </a:r>
            <a:r>
              <a:rPr lang="en-GB" i="1" dirty="0" err="1"/>
              <a:t>staan</a:t>
            </a:r>
            <a:r>
              <a:rPr lang="en-GB" i="1" dirty="0"/>
              <a:t> - u </a:t>
            </a:r>
            <a:r>
              <a:rPr lang="en-GB" i="1" dirty="0" err="1"/>
              <a:t>koningskap</a:t>
            </a:r>
            <a:r>
              <a:rPr lang="en-GB" i="1" dirty="0"/>
              <a:t> </a:t>
            </a:r>
            <a:r>
              <a:rPr lang="en-GB" i="1" dirty="0" err="1"/>
              <a:t>sal</a:t>
            </a:r>
            <a:r>
              <a:rPr lang="en-GB" i="1" dirty="0"/>
              <a:t> </a:t>
            </a:r>
            <a:r>
              <a:rPr lang="en-GB" i="1" dirty="0" err="1"/>
              <a:t>vir</a:t>
            </a:r>
            <a:r>
              <a:rPr lang="en-GB" i="1" dirty="0"/>
              <a:t> u </a:t>
            </a:r>
            <a:r>
              <a:rPr lang="en-GB" i="1" dirty="0" err="1"/>
              <a:t>bestendig</a:t>
            </a:r>
            <a:r>
              <a:rPr lang="en-GB" i="1" dirty="0"/>
              <a:t> </a:t>
            </a:r>
            <a:r>
              <a:rPr lang="en-GB" i="1" dirty="0" err="1"/>
              <a:t>wees</a:t>
            </a:r>
            <a:r>
              <a:rPr lang="en-GB" i="1" dirty="0"/>
              <a:t> </a:t>
            </a:r>
            <a:r>
              <a:rPr lang="en-GB" i="1" dirty="0" err="1"/>
              <a:t>vandat</a:t>
            </a:r>
            <a:r>
              <a:rPr lang="en-GB" i="1" dirty="0"/>
              <a:t> u </a:t>
            </a:r>
            <a:r>
              <a:rPr lang="en-GB" i="1" dirty="0" err="1"/>
              <a:t>erken</a:t>
            </a:r>
            <a:r>
              <a:rPr lang="en-GB" i="1" dirty="0"/>
              <a:t> het </a:t>
            </a:r>
            <a:r>
              <a:rPr lang="en-GB" i="1" dirty="0" err="1"/>
              <a:t>dat</a:t>
            </a:r>
            <a:r>
              <a:rPr lang="en-GB" i="1" dirty="0"/>
              <a:t> die </a:t>
            </a:r>
            <a:r>
              <a:rPr lang="en-GB" i="1" dirty="0" err="1"/>
              <a:t>hemel</a:t>
            </a:r>
            <a:r>
              <a:rPr lang="en-GB" i="1" dirty="0"/>
              <a:t> </a:t>
            </a:r>
            <a:r>
              <a:rPr lang="en-GB" i="1" dirty="0" err="1"/>
              <a:t>heers</a:t>
            </a:r>
            <a:r>
              <a:rPr lang="en-GB" i="1" dirty="0"/>
              <a:t>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95867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ripple/>
      </p:transition>
    </mc:Choice>
    <mc:Fallback xmlns="">
      <p:transition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marL="0" indent="0" algn="just">
              <a:buNone/>
            </a:pPr>
            <a:r>
              <a:rPr lang="en-GB" i="1" dirty="0" err="1"/>
              <a:t>Daarom</a:t>
            </a:r>
            <a:r>
              <a:rPr lang="en-GB" i="1" dirty="0"/>
              <a:t>, o </a:t>
            </a:r>
            <a:r>
              <a:rPr lang="en-GB" i="1" dirty="0" err="1"/>
              <a:t>koning</a:t>
            </a:r>
            <a:r>
              <a:rPr lang="en-GB" i="1" dirty="0"/>
              <a:t>, </a:t>
            </a:r>
            <a:r>
              <a:rPr lang="en-GB" i="1" dirty="0" err="1"/>
              <a:t>laat</a:t>
            </a:r>
            <a:r>
              <a:rPr lang="en-GB" i="1" dirty="0"/>
              <a:t> my </a:t>
            </a:r>
            <a:r>
              <a:rPr lang="en-GB" i="1" dirty="0" err="1"/>
              <a:t>raad</a:t>
            </a:r>
            <a:r>
              <a:rPr lang="en-GB" i="1" dirty="0"/>
              <a:t> u </a:t>
            </a:r>
            <a:r>
              <a:rPr lang="en-GB" i="1" dirty="0" err="1"/>
              <a:t>welgevallig</a:t>
            </a:r>
            <a:r>
              <a:rPr lang="en-GB" i="1" dirty="0"/>
              <a:t> </a:t>
            </a:r>
            <a:r>
              <a:rPr lang="en-GB" i="1" dirty="0" err="1"/>
              <a:t>wees</a:t>
            </a:r>
            <a:r>
              <a:rPr lang="en-GB" i="1" dirty="0"/>
              <a:t> en </a:t>
            </a:r>
            <a:r>
              <a:rPr lang="en-GB" i="1" dirty="0" err="1"/>
              <a:t>breek</a:t>
            </a:r>
            <a:r>
              <a:rPr lang="en-GB" i="1" dirty="0"/>
              <a:t> met u </a:t>
            </a:r>
            <a:r>
              <a:rPr lang="en-GB" i="1" dirty="0" err="1"/>
              <a:t>sondes</a:t>
            </a:r>
            <a:r>
              <a:rPr lang="en-GB" i="1" dirty="0"/>
              <a:t> </a:t>
            </a:r>
            <a:r>
              <a:rPr lang="en-GB" i="1" dirty="0" err="1"/>
              <a:t>deur</a:t>
            </a:r>
            <a:r>
              <a:rPr lang="en-GB" i="1" dirty="0"/>
              <a:t> </a:t>
            </a:r>
            <a:r>
              <a:rPr lang="en-GB" i="1" dirty="0" err="1"/>
              <a:t>geregtigheid</a:t>
            </a:r>
            <a:r>
              <a:rPr lang="en-GB" i="1" dirty="0"/>
              <a:t> en met u </a:t>
            </a:r>
            <a:r>
              <a:rPr lang="en-GB" i="1" dirty="0" err="1"/>
              <a:t>ongeregtighede</a:t>
            </a:r>
            <a:r>
              <a:rPr lang="en-GB" i="1" dirty="0"/>
              <a:t> </a:t>
            </a:r>
            <a:r>
              <a:rPr lang="en-GB" i="1" dirty="0" err="1"/>
              <a:t>deur</a:t>
            </a:r>
            <a:r>
              <a:rPr lang="en-GB" i="1" dirty="0"/>
              <a:t> </a:t>
            </a:r>
            <a:r>
              <a:rPr lang="en-GB" i="1" dirty="0" err="1"/>
              <a:t>genade</a:t>
            </a:r>
            <a:r>
              <a:rPr lang="en-GB" i="1" dirty="0"/>
              <a:t> </a:t>
            </a:r>
            <a:r>
              <a:rPr lang="en-GB" i="1" dirty="0" err="1"/>
              <a:t>te</a:t>
            </a:r>
            <a:r>
              <a:rPr lang="en-GB" i="1" dirty="0"/>
              <a:t> </a:t>
            </a:r>
            <a:r>
              <a:rPr lang="en-GB" i="1" dirty="0" err="1"/>
              <a:t>bewys</a:t>
            </a:r>
            <a:r>
              <a:rPr lang="en-GB" i="1" dirty="0"/>
              <a:t> </a:t>
            </a:r>
            <a:r>
              <a:rPr lang="en-GB" i="1" dirty="0" err="1"/>
              <a:t>aan</a:t>
            </a:r>
            <a:r>
              <a:rPr lang="en-GB" i="1" dirty="0"/>
              <a:t> die </a:t>
            </a:r>
            <a:r>
              <a:rPr lang="en-GB" i="1" dirty="0" err="1"/>
              <a:t>ellendiges</a:t>
            </a:r>
            <a:r>
              <a:rPr lang="en-GB" i="1" dirty="0"/>
              <a:t> as </a:t>
            </a:r>
            <a:r>
              <a:rPr lang="en-GB" i="1" dirty="0" err="1"/>
              <a:t>daar</a:t>
            </a:r>
            <a:r>
              <a:rPr lang="en-GB" i="1" dirty="0"/>
              <a:t> </a:t>
            </a:r>
            <a:r>
              <a:rPr lang="en-GB" i="1" dirty="0" err="1"/>
              <a:t>verlenging</a:t>
            </a:r>
            <a:r>
              <a:rPr lang="en-GB" i="1" dirty="0"/>
              <a:t> van u </a:t>
            </a:r>
            <a:r>
              <a:rPr lang="en-GB" i="1" dirty="0" err="1"/>
              <a:t>rus</a:t>
            </a:r>
            <a:r>
              <a:rPr lang="en-GB" i="1" dirty="0"/>
              <a:t> </a:t>
            </a:r>
            <a:r>
              <a:rPr lang="en-GB" i="1" dirty="0" err="1"/>
              <a:t>moet</a:t>
            </a:r>
            <a:r>
              <a:rPr lang="en-GB" i="1" dirty="0"/>
              <a:t> </a:t>
            </a:r>
            <a:r>
              <a:rPr lang="en-GB" i="1" dirty="0" err="1"/>
              <a:t>wees</a:t>
            </a:r>
            <a:r>
              <a:rPr lang="en-GB" i="1" dirty="0"/>
              <a:t>. </a:t>
            </a:r>
            <a:r>
              <a:rPr lang="en-GB" i="1" dirty="0" err="1"/>
              <a:t>Dit</a:t>
            </a:r>
            <a:r>
              <a:rPr lang="en-GB" i="1" dirty="0"/>
              <a:t> </a:t>
            </a:r>
            <a:r>
              <a:rPr lang="en-GB" i="1" dirty="0" err="1"/>
              <a:t>alles</a:t>
            </a:r>
            <a:r>
              <a:rPr lang="en-GB" i="1" dirty="0"/>
              <a:t> het </a:t>
            </a:r>
            <a:r>
              <a:rPr lang="en-GB" i="1" dirty="0" err="1"/>
              <a:t>oor</a:t>
            </a:r>
            <a:r>
              <a:rPr lang="en-GB" i="1" dirty="0"/>
              <a:t> </a:t>
            </a:r>
            <a:r>
              <a:rPr lang="en-GB" i="1" dirty="0" err="1"/>
              <a:t>koning</a:t>
            </a:r>
            <a:r>
              <a:rPr lang="en-GB" i="1" dirty="0"/>
              <a:t> </a:t>
            </a:r>
            <a:r>
              <a:rPr lang="en-GB" i="1" dirty="0" err="1"/>
              <a:t>Nebukadnésar</a:t>
            </a:r>
            <a:r>
              <a:rPr lang="en-GB" i="1" dirty="0"/>
              <a:t> </a:t>
            </a:r>
            <a:r>
              <a:rPr lang="en-GB" i="1" dirty="0" err="1"/>
              <a:t>gekom</a:t>
            </a:r>
            <a:r>
              <a:rPr lang="en-GB" i="1" dirty="0"/>
              <a:t>.</a:t>
            </a:r>
            <a:endParaRPr lang="en-GB" dirty="0"/>
          </a:p>
          <a:p>
            <a:pPr marL="0" indent="0" algn="just">
              <a:buNone/>
            </a:pP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4206816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ripple/>
      </p:transition>
    </mc:Choice>
    <mc:Fallback xmlns="">
      <p:transition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marL="0" indent="0" algn="just">
              <a:buNone/>
            </a:pPr>
            <a:r>
              <a:rPr lang="en-GB" i="1" dirty="0" err="1"/>
              <a:t>Aan</a:t>
            </a:r>
            <a:r>
              <a:rPr lang="en-GB" i="1" dirty="0"/>
              <a:t> die </a:t>
            </a:r>
            <a:r>
              <a:rPr lang="en-GB" i="1" dirty="0" err="1"/>
              <a:t>einde</a:t>
            </a:r>
            <a:r>
              <a:rPr lang="en-GB" i="1" dirty="0"/>
              <a:t> van </a:t>
            </a:r>
            <a:r>
              <a:rPr lang="en-GB" i="1" dirty="0" err="1"/>
              <a:t>twaalf</a:t>
            </a:r>
            <a:r>
              <a:rPr lang="en-GB" i="1" dirty="0"/>
              <a:t> </a:t>
            </a:r>
            <a:r>
              <a:rPr lang="en-GB" i="1" dirty="0" err="1"/>
              <a:t>maande</a:t>
            </a:r>
            <a:r>
              <a:rPr lang="en-GB" i="1" dirty="0"/>
              <a:t> </a:t>
            </a:r>
            <a:r>
              <a:rPr lang="en-GB" i="1" dirty="0" err="1"/>
              <a:t>terwyl</a:t>
            </a:r>
            <a:r>
              <a:rPr lang="en-GB" i="1" dirty="0"/>
              <a:t> </a:t>
            </a:r>
            <a:r>
              <a:rPr lang="en-GB" i="1" dirty="0" err="1"/>
              <a:t>hy</a:t>
            </a:r>
            <a:r>
              <a:rPr lang="en-GB" i="1" dirty="0"/>
              <a:t> op die </a:t>
            </a:r>
            <a:r>
              <a:rPr lang="en-GB" i="1" dirty="0" err="1"/>
              <a:t>koninklike</a:t>
            </a:r>
            <a:r>
              <a:rPr lang="en-GB" i="1" dirty="0"/>
              <a:t> </a:t>
            </a:r>
            <a:r>
              <a:rPr lang="en-GB" i="1" dirty="0" err="1"/>
              <a:t>paleis</a:t>
            </a:r>
            <a:r>
              <a:rPr lang="en-GB" i="1" dirty="0"/>
              <a:t> van Babel </a:t>
            </a:r>
            <a:r>
              <a:rPr lang="en-GB" i="1" dirty="0" err="1"/>
              <a:t>rondwandel</a:t>
            </a:r>
            <a:r>
              <a:rPr lang="en-GB" i="1" dirty="0"/>
              <a:t>, het die </a:t>
            </a:r>
            <a:r>
              <a:rPr lang="en-GB" i="1" dirty="0" err="1"/>
              <a:t>koning</a:t>
            </a:r>
            <a:r>
              <a:rPr lang="en-GB" i="1" dirty="0"/>
              <a:t> </a:t>
            </a:r>
            <a:r>
              <a:rPr lang="en-GB" i="1" dirty="0" err="1"/>
              <a:t>aangehef</a:t>
            </a:r>
            <a:r>
              <a:rPr lang="en-GB" i="1" dirty="0"/>
              <a:t> en </a:t>
            </a:r>
            <a:r>
              <a:rPr lang="en-GB" i="1" dirty="0" err="1"/>
              <a:t>gesê</a:t>
            </a:r>
            <a:r>
              <a:rPr lang="en-GB" i="1" dirty="0"/>
              <a:t>: Is </a:t>
            </a:r>
            <a:r>
              <a:rPr lang="en-GB" i="1" dirty="0" err="1"/>
              <a:t>dit</a:t>
            </a:r>
            <a:r>
              <a:rPr lang="en-GB" i="1" dirty="0"/>
              <a:t> </a:t>
            </a:r>
            <a:r>
              <a:rPr lang="en-GB" i="1" dirty="0" err="1"/>
              <a:t>nie</a:t>
            </a:r>
            <a:r>
              <a:rPr lang="en-GB" i="1" dirty="0"/>
              <a:t> die </a:t>
            </a:r>
            <a:r>
              <a:rPr lang="en-GB" i="1" dirty="0" err="1"/>
              <a:t>groot</a:t>
            </a:r>
            <a:r>
              <a:rPr lang="en-GB" i="1" dirty="0"/>
              <a:t> Babel </a:t>
            </a:r>
            <a:r>
              <a:rPr lang="en-GB" i="1" dirty="0" err="1"/>
              <a:t>wat</a:t>
            </a:r>
            <a:r>
              <a:rPr lang="en-GB" i="1" dirty="0"/>
              <a:t> </a:t>
            </a:r>
            <a:r>
              <a:rPr lang="en-GB" i="1" dirty="0" err="1"/>
              <a:t>ek</a:t>
            </a:r>
            <a:r>
              <a:rPr lang="en-GB" i="1" dirty="0"/>
              <a:t> </a:t>
            </a:r>
            <a:r>
              <a:rPr lang="en-GB" i="1" dirty="0" err="1"/>
              <a:t>opgebou</a:t>
            </a:r>
            <a:r>
              <a:rPr lang="en-GB" i="1" dirty="0"/>
              <a:t> het tot ‘n </a:t>
            </a:r>
            <a:r>
              <a:rPr lang="en-GB" i="1" dirty="0" err="1"/>
              <a:t>koninklike</a:t>
            </a:r>
            <a:r>
              <a:rPr lang="en-GB" i="1" dirty="0"/>
              <a:t> </a:t>
            </a:r>
            <a:r>
              <a:rPr lang="en-GB" i="1" dirty="0" err="1"/>
              <a:t>verblyf</a:t>
            </a:r>
            <a:r>
              <a:rPr lang="en-GB" i="1" dirty="0"/>
              <a:t>, </a:t>
            </a:r>
            <a:r>
              <a:rPr lang="en-GB" i="1" dirty="0" err="1"/>
              <a:t>deur</a:t>
            </a:r>
            <a:r>
              <a:rPr lang="en-GB" i="1" dirty="0"/>
              <a:t> die </a:t>
            </a:r>
            <a:r>
              <a:rPr lang="en-GB" i="1" dirty="0" err="1"/>
              <a:t>sterkte</a:t>
            </a:r>
            <a:r>
              <a:rPr lang="en-GB" i="1" dirty="0"/>
              <a:t> van my </a:t>
            </a:r>
            <a:r>
              <a:rPr lang="en-GB" i="1" dirty="0" err="1"/>
              <a:t>vermoë</a:t>
            </a:r>
            <a:r>
              <a:rPr lang="en-GB" i="1" dirty="0"/>
              <a:t>, en tot </a:t>
            </a:r>
            <a:r>
              <a:rPr lang="en-GB" i="1" dirty="0" err="1"/>
              <a:t>verheerliking</a:t>
            </a:r>
            <a:r>
              <a:rPr lang="en-GB" i="1" dirty="0"/>
              <a:t> van my </a:t>
            </a:r>
            <a:r>
              <a:rPr lang="en-GB" i="1" dirty="0" err="1"/>
              <a:t>majesteit</a:t>
            </a:r>
            <a:r>
              <a:rPr lang="en-GB" i="1" dirty="0"/>
              <a:t> </a:t>
            </a:r>
            <a:r>
              <a:rPr lang="en-GB" i="1" dirty="0" err="1"/>
              <a:t>nie</a:t>
            </a:r>
            <a:r>
              <a:rPr lang="en-GB" i="1" dirty="0"/>
              <a:t>? </a:t>
            </a:r>
            <a:r>
              <a:rPr lang="en-GB" i="1" dirty="0" err="1"/>
              <a:t>Terwyl</a:t>
            </a:r>
            <a:r>
              <a:rPr lang="en-GB" i="1" dirty="0"/>
              <a:t> die </a:t>
            </a:r>
            <a:r>
              <a:rPr lang="en-GB" i="1" dirty="0" err="1"/>
              <a:t>woord</a:t>
            </a:r>
            <a:r>
              <a:rPr lang="en-GB" i="1" dirty="0"/>
              <a:t> </a:t>
            </a:r>
            <a:r>
              <a:rPr lang="en-GB" i="1" dirty="0" err="1"/>
              <a:t>nog</a:t>
            </a:r>
            <a:r>
              <a:rPr lang="en-GB" i="1" dirty="0"/>
              <a:t> in die </a:t>
            </a:r>
            <a:r>
              <a:rPr lang="en-GB" i="1" dirty="0" err="1"/>
              <a:t>mond</a:t>
            </a:r>
            <a:r>
              <a:rPr lang="en-GB" i="1" dirty="0"/>
              <a:t> van die </a:t>
            </a:r>
            <a:r>
              <a:rPr lang="en-GB" i="1" dirty="0" err="1"/>
              <a:t>koning</a:t>
            </a:r>
            <a:r>
              <a:rPr lang="en-GB" i="1" dirty="0"/>
              <a:t> was, </a:t>
            </a:r>
            <a:r>
              <a:rPr lang="en-GB" i="1" dirty="0" err="1"/>
              <a:t>val</a:t>
            </a:r>
            <a:r>
              <a:rPr lang="en-GB" i="1" dirty="0"/>
              <a:t> </a:t>
            </a:r>
            <a:r>
              <a:rPr lang="en-GB" i="1" dirty="0" err="1"/>
              <a:t>daar</a:t>
            </a:r>
            <a:r>
              <a:rPr lang="en-GB" i="1" dirty="0"/>
              <a:t> ‘n stem </a:t>
            </a:r>
            <a:r>
              <a:rPr lang="en-GB" i="1" dirty="0" err="1"/>
              <a:t>uit</a:t>
            </a:r>
            <a:r>
              <a:rPr lang="en-GB" i="1" dirty="0"/>
              <a:t> die </a:t>
            </a:r>
            <a:r>
              <a:rPr lang="en-GB" i="1" dirty="0" err="1"/>
              <a:t>hemel</a:t>
            </a:r>
            <a:r>
              <a:rPr lang="en-GB" i="1" dirty="0"/>
              <a:t>:</a:t>
            </a:r>
            <a:endParaRPr lang="en-GB" dirty="0"/>
          </a:p>
          <a:p>
            <a:pPr marL="0" indent="0" algn="just">
              <a:buNone/>
            </a:pP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8002935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ripple/>
      </p:transition>
    </mc:Choice>
    <mc:Fallback xmlns="">
      <p:transition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marL="0" indent="0">
              <a:buNone/>
            </a:pPr>
            <a:r>
              <a:rPr lang="en-GB" i="1" dirty="0" err="1"/>
              <a:t>Koning</a:t>
            </a:r>
            <a:r>
              <a:rPr lang="en-GB" i="1" dirty="0"/>
              <a:t> </a:t>
            </a:r>
            <a:r>
              <a:rPr lang="en-GB" i="1" dirty="0" err="1"/>
              <a:t>Nebukadnésar</a:t>
            </a:r>
            <a:r>
              <a:rPr lang="en-GB" i="1" dirty="0"/>
              <a:t>, </a:t>
            </a:r>
            <a:r>
              <a:rPr lang="en-GB" i="1" dirty="0" err="1"/>
              <a:t>jou</a:t>
            </a:r>
            <a:r>
              <a:rPr lang="en-GB" i="1" dirty="0"/>
              <a:t> word </a:t>
            </a:r>
            <a:r>
              <a:rPr lang="en-GB" i="1" dirty="0" err="1"/>
              <a:t>aangesê</a:t>
            </a:r>
            <a:r>
              <a:rPr lang="en-GB" i="1" dirty="0"/>
              <a:t> - die </a:t>
            </a:r>
            <a:r>
              <a:rPr lang="en-GB" i="1" dirty="0" err="1"/>
              <a:t>koningskap</a:t>
            </a:r>
            <a:r>
              <a:rPr lang="en-GB" i="1" dirty="0"/>
              <a:t> word </a:t>
            </a:r>
            <a:r>
              <a:rPr lang="en-GB" i="1" dirty="0" err="1"/>
              <a:t>jou</a:t>
            </a:r>
            <a:r>
              <a:rPr lang="en-GB" i="1" dirty="0"/>
              <a:t> </a:t>
            </a:r>
            <a:r>
              <a:rPr lang="en-GB" i="1" dirty="0" err="1"/>
              <a:t>ontneem</a:t>
            </a:r>
            <a:r>
              <a:rPr lang="en-GB" i="1" dirty="0"/>
              <a:t>; en </a:t>
            </a:r>
            <a:r>
              <a:rPr lang="en-GB" i="1" dirty="0" err="1"/>
              <a:t>hulle</a:t>
            </a:r>
            <a:r>
              <a:rPr lang="en-GB" i="1" dirty="0"/>
              <a:t> </a:t>
            </a:r>
            <a:r>
              <a:rPr lang="en-GB" i="1" dirty="0" err="1"/>
              <a:t>sal</a:t>
            </a:r>
            <a:r>
              <a:rPr lang="en-GB" i="1" dirty="0"/>
              <a:t> </a:t>
            </a:r>
            <a:r>
              <a:rPr lang="en-GB" i="1" dirty="0" err="1"/>
              <a:t>jou</a:t>
            </a:r>
            <a:r>
              <a:rPr lang="en-GB" i="1" dirty="0"/>
              <a:t> </a:t>
            </a:r>
            <a:r>
              <a:rPr lang="en-GB" i="1" dirty="0" err="1"/>
              <a:t>uit</a:t>
            </a:r>
            <a:r>
              <a:rPr lang="en-GB" i="1" dirty="0"/>
              <a:t> die </a:t>
            </a:r>
            <a:r>
              <a:rPr lang="en-GB" i="1" dirty="0" err="1"/>
              <a:t>mensdom</a:t>
            </a:r>
            <a:r>
              <a:rPr lang="en-GB" i="1" dirty="0"/>
              <a:t> </a:t>
            </a:r>
            <a:r>
              <a:rPr lang="en-GB" i="1" dirty="0" err="1"/>
              <a:t>verstoot</a:t>
            </a:r>
            <a:r>
              <a:rPr lang="en-GB" i="1" dirty="0"/>
              <a:t>, en </a:t>
            </a:r>
            <a:r>
              <a:rPr lang="en-GB" i="1" dirty="0" err="1"/>
              <a:t>jou</a:t>
            </a:r>
            <a:r>
              <a:rPr lang="en-GB" i="1" dirty="0"/>
              <a:t> </a:t>
            </a:r>
            <a:r>
              <a:rPr lang="en-GB" i="1" dirty="0" err="1"/>
              <a:t>woning</a:t>
            </a:r>
            <a:r>
              <a:rPr lang="en-GB" i="1" dirty="0"/>
              <a:t> </a:t>
            </a:r>
            <a:r>
              <a:rPr lang="en-GB" i="1" dirty="0" err="1"/>
              <a:t>sal</a:t>
            </a:r>
            <a:r>
              <a:rPr lang="en-GB" i="1" dirty="0"/>
              <a:t> </a:t>
            </a:r>
            <a:r>
              <a:rPr lang="en-GB" i="1" dirty="0" err="1"/>
              <a:t>saam</a:t>
            </a:r>
            <a:r>
              <a:rPr lang="en-GB" i="1" dirty="0"/>
              <a:t> met die </a:t>
            </a:r>
            <a:r>
              <a:rPr lang="en-GB" i="1" dirty="0" err="1"/>
              <a:t>diere</a:t>
            </a:r>
            <a:r>
              <a:rPr lang="en-GB" i="1" dirty="0"/>
              <a:t> van die veld </a:t>
            </a:r>
            <a:r>
              <a:rPr lang="en-GB" i="1" dirty="0" err="1"/>
              <a:t>wees</a:t>
            </a:r>
            <a:r>
              <a:rPr lang="en-GB" i="1" dirty="0"/>
              <a:t>; </a:t>
            </a:r>
            <a:r>
              <a:rPr lang="en-GB" i="1" dirty="0" err="1"/>
              <a:t>hulle</a:t>
            </a:r>
            <a:r>
              <a:rPr lang="en-GB" i="1" dirty="0"/>
              <a:t> </a:t>
            </a:r>
            <a:r>
              <a:rPr lang="en-GB" i="1" dirty="0" err="1"/>
              <a:t>sal</a:t>
            </a:r>
            <a:r>
              <a:rPr lang="en-GB" i="1" dirty="0"/>
              <a:t> </a:t>
            </a:r>
            <a:r>
              <a:rPr lang="en-GB" i="1" dirty="0" err="1"/>
              <a:t>jou</a:t>
            </a:r>
            <a:r>
              <a:rPr lang="en-GB" i="1" dirty="0"/>
              <a:t> </a:t>
            </a:r>
            <a:r>
              <a:rPr lang="en-GB" i="1" dirty="0" err="1"/>
              <a:t>plante</a:t>
            </a:r>
            <a:r>
              <a:rPr lang="en-GB" i="1" dirty="0"/>
              <a:t> </a:t>
            </a:r>
            <a:r>
              <a:rPr lang="en-GB" i="1" dirty="0" err="1"/>
              <a:t>laat</a:t>
            </a:r>
            <a:r>
              <a:rPr lang="en-GB" i="1" dirty="0"/>
              <a:t> </a:t>
            </a:r>
            <a:r>
              <a:rPr lang="en-GB" i="1" dirty="0" err="1"/>
              <a:t>eet</a:t>
            </a:r>
            <a:r>
              <a:rPr lang="en-GB" i="1" dirty="0"/>
              <a:t> </a:t>
            </a:r>
            <a:r>
              <a:rPr lang="en-GB" i="1" dirty="0" err="1"/>
              <a:t>soos</a:t>
            </a:r>
            <a:r>
              <a:rPr lang="en-GB" i="1" dirty="0"/>
              <a:t> die </a:t>
            </a:r>
            <a:r>
              <a:rPr lang="en-GB" i="1" dirty="0" err="1"/>
              <a:t>beeste</a:t>
            </a:r>
            <a:r>
              <a:rPr lang="en-GB" i="1" dirty="0"/>
              <a:t>, en </a:t>
            </a:r>
            <a:r>
              <a:rPr lang="en-GB" i="1" dirty="0" err="1"/>
              <a:t>sewe</a:t>
            </a:r>
            <a:r>
              <a:rPr lang="en-GB" i="1" dirty="0"/>
              <a:t> </a:t>
            </a:r>
            <a:r>
              <a:rPr lang="en-GB" i="1" dirty="0" err="1"/>
              <a:t>tydperke</a:t>
            </a:r>
            <a:r>
              <a:rPr lang="en-GB" i="1" dirty="0"/>
              <a:t> </a:t>
            </a:r>
            <a:r>
              <a:rPr lang="en-GB" i="1" dirty="0" err="1"/>
              <a:t>sal</a:t>
            </a:r>
            <a:r>
              <a:rPr lang="en-GB" i="1" dirty="0"/>
              <a:t> </a:t>
            </a:r>
            <a:r>
              <a:rPr lang="en-GB" i="1" dirty="0" err="1"/>
              <a:t>oor</a:t>
            </a:r>
            <a:r>
              <a:rPr lang="en-GB" i="1" dirty="0"/>
              <a:t> </a:t>
            </a:r>
            <a:r>
              <a:rPr lang="en-GB" i="1" dirty="0" err="1"/>
              <a:t>jou</a:t>
            </a:r>
            <a:r>
              <a:rPr lang="en-GB" i="1" dirty="0"/>
              <a:t> </a:t>
            </a:r>
            <a:r>
              <a:rPr lang="en-GB" i="1" dirty="0" err="1"/>
              <a:t>heengaan</a:t>
            </a:r>
            <a:r>
              <a:rPr lang="en-GB" i="1" dirty="0"/>
              <a:t>, </a:t>
            </a:r>
            <a:r>
              <a:rPr lang="en-GB" i="1" dirty="0" err="1"/>
              <a:t>totdat</a:t>
            </a:r>
            <a:r>
              <a:rPr lang="en-GB" i="1" dirty="0"/>
              <a:t> </a:t>
            </a:r>
            <a:r>
              <a:rPr lang="en-GB" i="1" dirty="0" err="1"/>
              <a:t>jy</a:t>
            </a:r>
            <a:r>
              <a:rPr lang="en-GB" i="1" dirty="0"/>
              <a:t> </a:t>
            </a:r>
            <a:r>
              <a:rPr lang="en-GB" i="1" dirty="0" err="1"/>
              <a:t>erken</a:t>
            </a:r>
            <a:r>
              <a:rPr lang="en-GB" i="1" dirty="0"/>
              <a:t> </a:t>
            </a:r>
            <a:r>
              <a:rPr lang="en-GB" i="1" dirty="0" err="1"/>
              <a:t>dat</a:t>
            </a:r>
            <a:r>
              <a:rPr lang="en-GB" i="1" dirty="0"/>
              <a:t> die </a:t>
            </a:r>
            <a:r>
              <a:rPr lang="en-GB" i="1" dirty="0" err="1"/>
              <a:t>Allerhoogste</a:t>
            </a:r>
            <a:r>
              <a:rPr lang="en-GB" i="1" dirty="0"/>
              <a:t> mag het </a:t>
            </a:r>
            <a:r>
              <a:rPr lang="en-GB" i="1" dirty="0" err="1"/>
              <a:t>oor</a:t>
            </a:r>
            <a:r>
              <a:rPr lang="en-GB" i="1" dirty="0"/>
              <a:t> die </a:t>
            </a:r>
            <a:r>
              <a:rPr lang="en-GB" i="1" dirty="0" err="1"/>
              <a:t>koningskap</a:t>
            </a:r>
            <a:r>
              <a:rPr lang="en-GB" i="1" dirty="0"/>
              <a:t> van die </a:t>
            </a:r>
            <a:r>
              <a:rPr lang="en-GB" i="1" dirty="0" err="1"/>
              <a:t>mens</a:t>
            </a:r>
            <a:r>
              <a:rPr lang="en-GB" i="1" dirty="0"/>
              <a:t> en </a:t>
            </a:r>
            <a:r>
              <a:rPr lang="en-GB" i="1" dirty="0" err="1"/>
              <a:t>dit</a:t>
            </a:r>
            <a:r>
              <a:rPr lang="en-GB" i="1" dirty="0"/>
              <a:t> gee </a:t>
            </a:r>
            <a:r>
              <a:rPr lang="en-GB" i="1" dirty="0" err="1"/>
              <a:t>aan</a:t>
            </a:r>
            <a:r>
              <a:rPr lang="en-GB" i="1" dirty="0"/>
              <a:t> </a:t>
            </a:r>
            <a:r>
              <a:rPr lang="en-GB" i="1" dirty="0" err="1"/>
              <a:t>wie</a:t>
            </a:r>
            <a:r>
              <a:rPr lang="en-GB" i="1" dirty="0"/>
              <a:t> </a:t>
            </a:r>
            <a:r>
              <a:rPr lang="en-GB" i="1" dirty="0" err="1"/>
              <a:t>Hy</a:t>
            </a:r>
            <a:r>
              <a:rPr lang="en-GB" i="1" dirty="0"/>
              <a:t> </a:t>
            </a:r>
            <a:r>
              <a:rPr lang="en-GB" i="1" dirty="0" err="1"/>
              <a:t>wil</a:t>
            </a:r>
            <a:r>
              <a:rPr lang="en-GB" i="1" dirty="0"/>
              <a:t>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733326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ripple/>
      </p:transition>
    </mc:Choice>
    <mc:Fallback xmlns="">
      <p:transition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marL="0" indent="0" algn="just">
              <a:buNone/>
            </a:pPr>
            <a:r>
              <a:rPr lang="en-GB" i="1" dirty="0" err="1"/>
              <a:t>Dieselfde</a:t>
            </a:r>
            <a:r>
              <a:rPr lang="en-GB" i="1" dirty="0"/>
              <a:t> </a:t>
            </a:r>
            <a:r>
              <a:rPr lang="en-GB" i="1" dirty="0" err="1"/>
              <a:t>oomblik</a:t>
            </a:r>
            <a:r>
              <a:rPr lang="en-GB" i="1" dirty="0"/>
              <a:t> het die </a:t>
            </a:r>
            <a:r>
              <a:rPr lang="en-GB" i="1" dirty="0" err="1"/>
              <a:t>woord</a:t>
            </a:r>
            <a:r>
              <a:rPr lang="en-GB" i="1" dirty="0"/>
              <a:t> in </a:t>
            </a:r>
            <a:r>
              <a:rPr lang="en-GB" i="1" dirty="0" err="1"/>
              <a:t>vervulling</a:t>
            </a:r>
            <a:r>
              <a:rPr lang="en-GB" i="1" dirty="0"/>
              <a:t> </a:t>
            </a:r>
            <a:r>
              <a:rPr lang="en-GB" i="1" dirty="0" err="1"/>
              <a:t>gegaan</a:t>
            </a:r>
            <a:r>
              <a:rPr lang="en-GB" i="1" dirty="0"/>
              <a:t> </a:t>
            </a:r>
            <a:r>
              <a:rPr lang="en-GB" i="1" dirty="0" err="1"/>
              <a:t>oor</a:t>
            </a:r>
            <a:r>
              <a:rPr lang="en-GB" i="1" dirty="0"/>
              <a:t> </a:t>
            </a:r>
            <a:r>
              <a:rPr lang="en-GB" i="1" dirty="0" err="1"/>
              <a:t>Nebukadnésar</a:t>
            </a:r>
            <a:r>
              <a:rPr lang="en-GB" i="1" dirty="0"/>
              <a:t> - </a:t>
            </a:r>
            <a:r>
              <a:rPr lang="en-GB" i="1" dirty="0" err="1"/>
              <a:t>hy</a:t>
            </a:r>
            <a:r>
              <a:rPr lang="en-GB" i="1" dirty="0"/>
              <a:t> is </a:t>
            </a:r>
            <a:r>
              <a:rPr lang="en-GB" i="1" dirty="0" err="1"/>
              <a:t>uit</a:t>
            </a:r>
            <a:r>
              <a:rPr lang="en-GB" i="1" dirty="0"/>
              <a:t> die </a:t>
            </a:r>
            <a:r>
              <a:rPr lang="en-GB" i="1" dirty="0" err="1"/>
              <a:t>mensdom</a:t>
            </a:r>
            <a:r>
              <a:rPr lang="en-GB" i="1" dirty="0"/>
              <a:t> </a:t>
            </a:r>
            <a:r>
              <a:rPr lang="en-GB" i="1" dirty="0" err="1"/>
              <a:t>verstoot</a:t>
            </a:r>
            <a:r>
              <a:rPr lang="en-GB" i="1" dirty="0"/>
              <a:t> en het </a:t>
            </a:r>
            <a:r>
              <a:rPr lang="en-GB" i="1" dirty="0" err="1"/>
              <a:t>plante</a:t>
            </a:r>
            <a:r>
              <a:rPr lang="en-GB" i="1" dirty="0"/>
              <a:t> </a:t>
            </a:r>
            <a:r>
              <a:rPr lang="en-GB" i="1" dirty="0" err="1"/>
              <a:t>geëet</a:t>
            </a:r>
            <a:r>
              <a:rPr lang="en-GB" i="1" dirty="0"/>
              <a:t> </a:t>
            </a:r>
            <a:r>
              <a:rPr lang="en-GB" i="1" dirty="0" err="1"/>
              <a:t>soos</a:t>
            </a:r>
            <a:r>
              <a:rPr lang="en-GB" i="1" dirty="0"/>
              <a:t> die </a:t>
            </a:r>
            <a:r>
              <a:rPr lang="en-GB" i="1" dirty="0" err="1"/>
              <a:t>beeste</a:t>
            </a:r>
            <a:r>
              <a:rPr lang="en-GB" i="1" dirty="0"/>
              <a:t>, en </a:t>
            </a:r>
            <a:r>
              <a:rPr lang="en-GB" i="1" dirty="0" err="1"/>
              <a:t>deur</a:t>
            </a:r>
            <a:r>
              <a:rPr lang="en-GB" i="1" dirty="0"/>
              <a:t> die </a:t>
            </a:r>
            <a:r>
              <a:rPr lang="en-GB" i="1" dirty="0" err="1"/>
              <a:t>dou</a:t>
            </a:r>
            <a:r>
              <a:rPr lang="en-GB" i="1" dirty="0"/>
              <a:t> van die </a:t>
            </a:r>
            <a:r>
              <a:rPr lang="en-GB" i="1" dirty="0" err="1"/>
              <a:t>hemel</a:t>
            </a:r>
            <a:r>
              <a:rPr lang="en-GB" i="1" dirty="0"/>
              <a:t> is </a:t>
            </a:r>
            <a:r>
              <a:rPr lang="en-GB" i="1" dirty="0" err="1"/>
              <a:t>sy</a:t>
            </a:r>
            <a:r>
              <a:rPr lang="en-GB" i="1" dirty="0"/>
              <a:t> </a:t>
            </a:r>
            <a:r>
              <a:rPr lang="en-GB" i="1" dirty="0" err="1"/>
              <a:t>liggaam</a:t>
            </a:r>
            <a:r>
              <a:rPr lang="en-GB" i="1" dirty="0"/>
              <a:t> </a:t>
            </a:r>
            <a:r>
              <a:rPr lang="en-GB" i="1" dirty="0" err="1"/>
              <a:t>natgemaak</a:t>
            </a:r>
            <a:r>
              <a:rPr lang="en-GB" i="1" dirty="0"/>
              <a:t>, </a:t>
            </a:r>
            <a:r>
              <a:rPr lang="en-GB" i="1" dirty="0" err="1"/>
              <a:t>totdat</a:t>
            </a:r>
            <a:r>
              <a:rPr lang="en-GB" i="1" dirty="0"/>
              <a:t> </a:t>
            </a:r>
            <a:r>
              <a:rPr lang="en-GB" i="1" dirty="0" err="1"/>
              <a:t>sy</a:t>
            </a:r>
            <a:r>
              <a:rPr lang="en-GB" i="1" dirty="0"/>
              <a:t> hare lank </a:t>
            </a:r>
            <a:r>
              <a:rPr lang="en-GB" i="1" dirty="0" err="1"/>
              <a:t>geword</a:t>
            </a:r>
            <a:r>
              <a:rPr lang="en-GB" i="1" dirty="0"/>
              <a:t> het </a:t>
            </a:r>
            <a:r>
              <a:rPr lang="en-GB" i="1" dirty="0" err="1"/>
              <a:t>soos</a:t>
            </a:r>
            <a:r>
              <a:rPr lang="en-GB" i="1" dirty="0"/>
              <a:t> die </a:t>
            </a:r>
            <a:r>
              <a:rPr lang="en-GB" i="1" dirty="0" err="1"/>
              <a:t>vere</a:t>
            </a:r>
            <a:r>
              <a:rPr lang="en-GB" i="1" dirty="0"/>
              <a:t> van </a:t>
            </a:r>
            <a:r>
              <a:rPr lang="en-GB" i="1" dirty="0" err="1"/>
              <a:t>arende</a:t>
            </a:r>
            <a:r>
              <a:rPr lang="en-GB" i="1" dirty="0"/>
              <a:t>, en </a:t>
            </a:r>
            <a:r>
              <a:rPr lang="en-GB" i="1" dirty="0" err="1"/>
              <a:t>sy</a:t>
            </a:r>
            <a:r>
              <a:rPr lang="en-GB" i="1" dirty="0"/>
              <a:t> </a:t>
            </a:r>
            <a:r>
              <a:rPr lang="en-GB" i="1" dirty="0" err="1"/>
              <a:t>naels</a:t>
            </a:r>
            <a:r>
              <a:rPr lang="en-GB" i="1" dirty="0"/>
              <a:t> </a:t>
            </a:r>
            <a:r>
              <a:rPr lang="en-GB" i="1" dirty="0" err="1"/>
              <a:t>soos</a:t>
            </a:r>
            <a:r>
              <a:rPr lang="en-GB" i="1" dirty="0"/>
              <a:t> </a:t>
            </a:r>
            <a:r>
              <a:rPr lang="en-GB" i="1" dirty="0" err="1"/>
              <a:t>dié</a:t>
            </a:r>
            <a:r>
              <a:rPr lang="en-GB" i="1" dirty="0"/>
              <a:t> van </a:t>
            </a:r>
            <a:r>
              <a:rPr lang="en-GB" i="1" dirty="0" err="1"/>
              <a:t>voëls</a:t>
            </a:r>
            <a:r>
              <a:rPr lang="en-GB" i="1" dirty="0"/>
              <a:t>.</a:t>
            </a:r>
            <a:endParaRPr lang="en-GB" dirty="0"/>
          </a:p>
          <a:p>
            <a:pPr marL="0" indent="0" algn="just">
              <a:buNone/>
            </a:pP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236826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ripple/>
      </p:transition>
    </mc:Choice>
    <mc:Fallback xmlns="">
      <p:transition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marL="0" indent="0">
              <a:buNone/>
            </a:pPr>
            <a:r>
              <a:rPr lang="en-GB" i="1" dirty="0"/>
              <a:t>En </a:t>
            </a:r>
            <a:r>
              <a:rPr lang="en-GB" i="1" dirty="0" err="1"/>
              <a:t>ná</a:t>
            </a:r>
            <a:r>
              <a:rPr lang="en-GB" i="1" dirty="0"/>
              <a:t> </a:t>
            </a:r>
            <a:r>
              <a:rPr lang="en-GB" i="1" dirty="0" err="1"/>
              <a:t>verloop</a:t>
            </a:r>
            <a:r>
              <a:rPr lang="en-GB" i="1" dirty="0"/>
              <a:t> van </a:t>
            </a:r>
            <a:r>
              <a:rPr lang="en-GB" i="1" dirty="0" err="1"/>
              <a:t>tyd</a:t>
            </a:r>
            <a:r>
              <a:rPr lang="en-GB" i="1" dirty="0"/>
              <a:t> het </a:t>
            </a:r>
            <a:r>
              <a:rPr lang="en-GB" i="1" dirty="0" err="1"/>
              <a:t>ek</a:t>
            </a:r>
            <a:r>
              <a:rPr lang="en-GB" i="1" dirty="0"/>
              <a:t>, </a:t>
            </a:r>
            <a:r>
              <a:rPr lang="en-GB" i="1" dirty="0" err="1"/>
              <a:t>Nebukadnésar</a:t>
            </a:r>
            <a:r>
              <a:rPr lang="en-GB" i="1" dirty="0"/>
              <a:t>, my </a:t>
            </a:r>
            <a:r>
              <a:rPr lang="en-GB" i="1" dirty="0" err="1"/>
              <a:t>oë</a:t>
            </a:r>
            <a:r>
              <a:rPr lang="en-GB" i="1" dirty="0"/>
              <a:t> </a:t>
            </a:r>
            <a:r>
              <a:rPr lang="en-GB" i="1" dirty="0" err="1"/>
              <a:t>na</a:t>
            </a:r>
            <a:r>
              <a:rPr lang="en-GB" i="1" dirty="0"/>
              <a:t> die </a:t>
            </a:r>
            <a:r>
              <a:rPr lang="en-GB" i="1" dirty="0" err="1"/>
              <a:t>hemel</a:t>
            </a:r>
            <a:r>
              <a:rPr lang="en-GB" i="1" dirty="0"/>
              <a:t> </a:t>
            </a:r>
            <a:r>
              <a:rPr lang="en-GB" i="1" dirty="0" err="1"/>
              <a:t>opgeslaan</a:t>
            </a:r>
            <a:r>
              <a:rPr lang="en-GB" i="1" dirty="0"/>
              <a:t>, en my </a:t>
            </a:r>
            <a:r>
              <a:rPr lang="en-GB" i="1" dirty="0" err="1"/>
              <a:t>verstand</a:t>
            </a:r>
            <a:r>
              <a:rPr lang="en-GB" i="1" dirty="0"/>
              <a:t> het in my </a:t>
            </a:r>
            <a:r>
              <a:rPr lang="en-GB" i="1" dirty="0" err="1"/>
              <a:t>teruggekeer</a:t>
            </a:r>
            <a:r>
              <a:rPr lang="en-GB" i="1" dirty="0"/>
              <a:t>, en </a:t>
            </a:r>
            <a:r>
              <a:rPr lang="en-GB" i="1" dirty="0" err="1"/>
              <a:t>ek</a:t>
            </a:r>
            <a:r>
              <a:rPr lang="en-GB" i="1" dirty="0"/>
              <a:t> het die </a:t>
            </a:r>
            <a:r>
              <a:rPr lang="en-GB" i="1" dirty="0" err="1"/>
              <a:t>Allerhoogste</a:t>
            </a:r>
            <a:r>
              <a:rPr lang="en-GB" i="1" dirty="0"/>
              <a:t> </a:t>
            </a:r>
            <a:r>
              <a:rPr lang="en-GB" i="1" dirty="0" err="1"/>
              <a:t>geloof</a:t>
            </a:r>
            <a:r>
              <a:rPr lang="en-GB" i="1" dirty="0"/>
              <a:t> en </a:t>
            </a:r>
            <a:r>
              <a:rPr lang="en-GB" i="1" dirty="0" err="1"/>
              <a:t>Hom</a:t>
            </a:r>
            <a:r>
              <a:rPr lang="en-GB" i="1" dirty="0"/>
              <a:t> </a:t>
            </a:r>
            <a:r>
              <a:rPr lang="en-GB" i="1" dirty="0" err="1"/>
              <a:t>wat</a:t>
            </a:r>
            <a:r>
              <a:rPr lang="en-GB" i="1" dirty="0"/>
              <a:t> </a:t>
            </a:r>
            <a:r>
              <a:rPr lang="en-GB" i="1" dirty="0" err="1"/>
              <a:t>ewig</a:t>
            </a:r>
            <a:r>
              <a:rPr lang="en-GB" i="1" dirty="0"/>
              <a:t> </a:t>
            </a:r>
            <a:r>
              <a:rPr lang="en-GB" i="1" dirty="0" err="1"/>
              <a:t>lewe</a:t>
            </a:r>
            <a:r>
              <a:rPr lang="en-GB" i="1" dirty="0"/>
              <a:t>, </a:t>
            </a:r>
            <a:r>
              <a:rPr lang="en-GB" i="1" dirty="0" err="1"/>
              <a:t>geprys</a:t>
            </a:r>
            <a:r>
              <a:rPr lang="en-GB" i="1" dirty="0"/>
              <a:t> en </a:t>
            </a:r>
            <a:r>
              <a:rPr lang="en-GB" i="1" dirty="0" err="1"/>
              <a:t>geëer</a:t>
            </a:r>
            <a:r>
              <a:rPr lang="en-GB" i="1" dirty="0"/>
              <a:t>, </a:t>
            </a:r>
            <a:r>
              <a:rPr lang="en-GB" i="1" dirty="0" err="1"/>
              <a:t>wie</a:t>
            </a:r>
            <a:r>
              <a:rPr lang="en-GB" i="1" dirty="0"/>
              <a:t> se </a:t>
            </a:r>
            <a:r>
              <a:rPr lang="en-GB" i="1" dirty="0" err="1"/>
              <a:t>heerskappy</a:t>
            </a:r>
            <a:r>
              <a:rPr lang="en-GB" i="1" dirty="0"/>
              <a:t> ‘n </a:t>
            </a:r>
            <a:r>
              <a:rPr lang="en-GB" i="1" dirty="0" err="1"/>
              <a:t>ewige</a:t>
            </a:r>
            <a:r>
              <a:rPr lang="en-GB" i="1" dirty="0"/>
              <a:t> mag en </a:t>
            </a:r>
            <a:r>
              <a:rPr lang="en-GB" i="1" dirty="0" err="1"/>
              <a:t>wie</a:t>
            </a:r>
            <a:r>
              <a:rPr lang="en-GB" i="1" dirty="0"/>
              <a:t> se </a:t>
            </a:r>
            <a:r>
              <a:rPr lang="en-GB" i="1" dirty="0" err="1"/>
              <a:t>koningskap</a:t>
            </a:r>
            <a:r>
              <a:rPr lang="en-GB" i="1" dirty="0"/>
              <a:t> van </a:t>
            </a:r>
            <a:r>
              <a:rPr lang="en-GB" i="1" dirty="0" err="1"/>
              <a:t>geslag</a:t>
            </a:r>
            <a:r>
              <a:rPr lang="en-GB" i="1" dirty="0"/>
              <a:t> tot </a:t>
            </a:r>
            <a:r>
              <a:rPr lang="en-GB" i="1" dirty="0" err="1"/>
              <a:t>geslag</a:t>
            </a:r>
            <a:r>
              <a:rPr lang="en-GB" i="1" dirty="0"/>
              <a:t> is.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51462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ripple/>
      </p:transition>
    </mc:Choice>
    <mc:Fallback xmlns="">
      <p:transition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marL="0" indent="0" algn="just">
              <a:buNone/>
            </a:pPr>
            <a:r>
              <a:rPr lang="en-GB" i="1" dirty="0"/>
              <a:t>En al die </a:t>
            </a:r>
            <a:r>
              <a:rPr lang="en-GB" i="1" dirty="0" err="1"/>
              <a:t>aardbewoners</a:t>
            </a:r>
            <a:r>
              <a:rPr lang="en-GB" i="1" dirty="0"/>
              <a:t> word as </a:t>
            </a:r>
            <a:r>
              <a:rPr lang="en-GB" i="1" dirty="0" err="1"/>
              <a:t>niks</a:t>
            </a:r>
            <a:r>
              <a:rPr lang="en-GB" i="1" dirty="0"/>
              <a:t> </a:t>
            </a:r>
            <a:r>
              <a:rPr lang="en-GB" i="1" dirty="0" err="1"/>
              <a:t>geag</a:t>
            </a:r>
            <a:r>
              <a:rPr lang="en-GB" i="1" dirty="0"/>
              <a:t> </a:t>
            </a:r>
            <a:r>
              <a:rPr lang="en-GB" i="1" dirty="0" err="1"/>
              <a:t>nie</a:t>
            </a:r>
            <a:r>
              <a:rPr lang="en-GB" i="1" dirty="0"/>
              <a:t>, en </a:t>
            </a:r>
            <a:r>
              <a:rPr lang="en-GB" i="1" dirty="0" err="1"/>
              <a:t>na</a:t>
            </a:r>
            <a:r>
              <a:rPr lang="en-GB" i="1" dirty="0"/>
              <a:t> </a:t>
            </a:r>
            <a:r>
              <a:rPr lang="en-GB" i="1" dirty="0" err="1"/>
              <a:t>sy</a:t>
            </a:r>
            <a:r>
              <a:rPr lang="en-GB" i="1" dirty="0"/>
              <a:t> </a:t>
            </a:r>
            <a:r>
              <a:rPr lang="en-GB" i="1" dirty="0" err="1"/>
              <a:t>wil</a:t>
            </a:r>
            <a:r>
              <a:rPr lang="en-GB" i="1" dirty="0"/>
              <a:t> </a:t>
            </a:r>
            <a:r>
              <a:rPr lang="en-GB" i="1" dirty="0" err="1"/>
              <a:t>handel</a:t>
            </a:r>
            <a:r>
              <a:rPr lang="en-GB" i="1" dirty="0"/>
              <a:t> </a:t>
            </a:r>
            <a:r>
              <a:rPr lang="en-GB" i="1" dirty="0" err="1"/>
              <a:t>Hy</a:t>
            </a:r>
            <a:r>
              <a:rPr lang="en-GB" i="1" dirty="0"/>
              <a:t> met die </a:t>
            </a:r>
            <a:r>
              <a:rPr lang="en-GB" i="1" dirty="0" err="1"/>
              <a:t>leër</a:t>
            </a:r>
            <a:r>
              <a:rPr lang="en-GB" i="1" dirty="0"/>
              <a:t> van die </a:t>
            </a:r>
            <a:r>
              <a:rPr lang="en-GB" i="1" dirty="0" err="1"/>
              <a:t>hemel</a:t>
            </a:r>
            <a:r>
              <a:rPr lang="en-GB" i="1" dirty="0"/>
              <a:t> en die </a:t>
            </a:r>
            <a:r>
              <a:rPr lang="en-GB" i="1" dirty="0" err="1"/>
              <a:t>bewoners</a:t>
            </a:r>
            <a:r>
              <a:rPr lang="en-GB" i="1" dirty="0"/>
              <a:t> van die </a:t>
            </a:r>
            <a:r>
              <a:rPr lang="en-GB" i="1" dirty="0" err="1"/>
              <a:t>aarde</a:t>
            </a:r>
            <a:r>
              <a:rPr lang="en-GB" i="1" dirty="0"/>
              <a:t>, en </a:t>
            </a:r>
            <a:r>
              <a:rPr lang="en-GB" i="1" dirty="0" err="1"/>
              <a:t>daar</a:t>
            </a:r>
            <a:r>
              <a:rPr lang="en-GB" i="1" dirty="0"/>
              <a:t> is </a:t>
            </a:r>
            <a:r>
              <a:rPr lang="en-GB" i="1" dirty="0" err="1"/>
              <a:t>niemand</a:t>
            </a:r>
            <a:r>
              <a:rPr lang="en-GB" i="1" dirty="0"/>
              <a:t> </a:t>
            </a:r>
            <a:r>
              <a:rPr lang="en-GB" i="1" dirty="0" err="1"/>
              <a:t>wat</a:t>
            </a:r>
            <a:r>
              <a:rPr lang="en-GB" i="1" dirty="0"/>
              <a:t> </a:t>
            </a:r>
            <a:r>
              <a:rPr lang="en-GB" i="1" dirty="0" err="1"/>
              <a:t>sy</a:t>
            </a:r>
            <a:r>
              <a:rPr lang="en-GB" i="1" dirty="0"/>
              <a:t> hand </a:t>
            </a:r>
            <a:r>
              <a:rPr lang="en-GB" i="1" dirty="0" err="1"/>
              <a:t>kan</a:t>
            </a:r>
            <a:r>
              <a:rPr lang="en-GB" i="1" dirty="0"/>
              <a:t> </a:t>
            </a:r>
            <a:r>
              <a:rPr lang="en-GB" i="1" dirty="0" err="1"/>
              <a:t>afslaan</a:t>
            </a:r>
            <a:r>
              <a:rPr lang="en-GB" i="1" dirty="0"/>
              <a:t> en </a:t>
            </a:r>
            <a:r>
              <a:rPr lang="en-GB" i="1" dirty="0" err="1"/>
              <a:t>vir</a:t>
            </a:r>
            <a:r>
              <a:rPr lang="en-GB" i="1" dirty="0"/>
              <a:t> </a:t>
            </a:r>
            <a:r>
              <a:rPr lang="en-GB" i="1" dirty="0" err="1"/>
              <a:t>Hom</a:t>
            </a:r>
            <a:r>
              <a:rPr lang="en-GB" i="1" dirty="0"/>
              <a:t> </a:t>
            </a:r>
            <a:r>
              <a:rPr lang="en-GB" i="1" dirty="0" err="1"/>
              <a:t>kan</a:t>
            </a:r>
            <a:r>
              <a:rPr lang="en-GB" i="1" dirty="0"/>
              <a:t> </a:t>
            </a:r>
            <a:r>
              <a:rPr lang="en-GB" i="1" dirty="0" err="1"/>
              <a:t>sê</a:t>
            </a:r>
            <a:r>
              <a:rPr lang="en-GB" i="1" dirty="0"/>
              <a:t>: </a:t>
            </a:r>
            <a:r>
              <a:rPr lang="en-GB" i="1" dirty="0" err="1"/>
              <a:t>Wat</a:t>
            </a:r>
            <a:r>
              <a:rPr lang="en-GB" i="1" dirty="0"/>
              <a:t> </a:t>
            </a:r>
            <a:r>
              <a:rPr lang="en-GB" i="1" dirty="0" err="1"/>
              <a:t>doen</a:t>
            </a:r>
            <a:r>
              <a:rPr lang="en-GB" i="1" dirty="0"/>
              <a:t> U </a:t>
            </a:r>
            <a:r>
              <a:rPr lang="en-GB" i="1" dirty="0" err="1"/>
              <a:t>nie</a:t>
            </a:r>
            <a:r>
              <a:rPr lang="en-GB" i="1" dirty="0"/>
              <a:t>?</a:t>
            </a:r>
            <a:endParaRPr lang="en-GB" dirty="0"/>
          </a:p>
          <a:p>
            <a:pPr marL="0" indent="0" algn="just">
              <a:buNone/>
            </a:pP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40009889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ripple/>
      </p:transition>
    </mc:Choice>
    <mc:Fallback xmlns="">
      <p:transition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marL="0" indent="0" algn="just">
              <a:buNone/>
            </a:pPr>
            <a:r>
              <a:rPr lang="en-GB" i="1" dirty="0"/>
              <a:t>In </a:t>
            </a:r>
            <a:r>
              <a:rPr lang="en-GB" i="1" dirty="0" err="1"/>
              <a:t>dié</a:t>
            </a:r>
            <a:r>
              <a:rPr lang="en-GB" i="1" dirty="0"/>
              <a:t> </a:t>
            </a:r>
            <a:r>
              <a:rPr lang="en-GB" i="1" dirty="0" err="1"/>
              <a:t>tyd</a:t>
            </a:r>
            <a:r>
              <a:rPr lang="en-GB" i="1" dirty="0"/>
              <a:t> het my </a:t>
            </a:r>
            <a:r>
              <a:rPr lang="en-GB" i="1" dirty="0" err="1"/>
              <a:t>verstand</a:t>
            </a:r>
            <a:r>
              <a:rPr lang="en-GB" i="1" dirty="0"/>
              <a:t> in my </a:t>
            </a:r>
            <a:r>
              <a:rPr lang="en-GB" i="1" dirty="0" err="1"/>
              <a:t>teruggekeer</a:t>
            </a:r>
            <a:r>
              <a:rPr lang="en-GB" i="1" dirty="0"/>
              <a:t>; en </a:t>
            </a:r>
            <a:r>
              <a:rPr lang="en-GB" i="1" dirty="0" err="1"/>
              <a:t>wat</a:t>
            </a:r>
            <a:r>
              <a:rPr lang="en-GB" i="1" dirty="0"/>
              <a:t> die </a:t>
            </a:r>
            <a:r>
              <a:rPr lang="en-GB" i="1" dirty="0" err="1"/>
              <a:t>eer</a:t>
            </a:r>
            <a:r>
              <a:rPr lang="en-GB" i="1" dirty="0"/>
              <a:t> van my </a:t>
            </a:r>
            <a:r>
              <a:rPr lang="en-GB" i="1" dirty="0" err="1"/>
              <a:t>koningskap</a:t>
            </a:r>
            <a:r>
              <a:rPr lang="en-GB" i="1" dirty="0"/>
              <a:t> </a:t>
            </a:r>
            <a:r>
              <a:rPr lang="en-GB" i="1" dirty="0" err="1"/>
              <a:t>betref</a:t>
            </a:r>
            <a:r>
              <a:rPr lang="en-GB" i="1" dirty="0"/>
              <a:t> - my </a:t>
            </a:r>
            <a:r>
              <a:rPr lang="en-GB" i="1" dirty="0" err="1"/>
              <a:t>majesteit</a:t>
            </a:r>
            <a:r>
              <a:rPr lang="en-GB" i="1" dirty="0"/>
              <a:t> en my glans het in my </a:t>
            </a:r>
            <a:r>
              <a:rPr lang="en-GB" i="1" dirty="0" err="1"/>
              <a:t>teruggekeer</a:t>
            </a:r>
            <a:r>
              <a:rPr lang="en-GB" i="1" dirty="0"/>
              <a:t>, en my </a:t>
            </a:r>
            <a:r>
              <a:rPr lang="en-GB" i="1" dirty="0" err="1"/>
              <a:t>raadsmanne</a:t>
            </a:r>
            <a:r>
              <a:rPr lang="en-GB" i="1" dirty="0"/>
              <a:t> en my </a:t>
            </a:r>
            <a:r>
              <a:rPr lang="en-GB" i="1" dirty="0" err="1"/>
              <a:t>maghebbers</a:t>
            </a:r>
            <a:r>
              <a:rPr lang="en-GB" i="1" dirty="0"/>
              <a:t> het my </a:t>
            </a:r>
            <a:r>
              <a:rPr lang="en-GB" i="1" dirty="0" err="1"/>
              <a:t>opgesoek</a:t>
            </a:r>
            <a:r>
              <a:rPr lang="en-GB" i="1" dirty="0"/>
              <a:t>; en </a:t>
            </a:r>
            <a:r>
              <a:rPr lang="en-GB" i="1" dirty="0" err="1"/>
              <a:t>ek</a:t>
            </a:r>
            <a:r>
              <a:rPr lang="en-GB" i="1" dirty="0"/>
              <a:t> is in my </a:t>
            </a:r>
            <a:r>
              <a:rPr lang="en-GB" i="1" dirty="0" err="1"/>
              <a:t>koningskap</a:t>
            </a:r>
            <a:r>
              <a:rPr lang="en-GB" i="1" dirty="0"/>
              <a:t> </a:t>
            </a:r>
            <a:r>
              <a:rPr lang="en-GB" i="1" dirty="0" err="1"/>
              <a:t>herstel</a:t>
            </a:r>
            <a:r>
              <a:rPr lang="en-GB" i="1" dirty="0"/>
              <a:t>, en </a:t>
            </a:r>
            <a:r>
              <a:rPr lang="en-GB" i="1" dirty="0" err="1"/>
              <a:t>buitengewone</a:t>
            </a:r>
            <a:r>
              <a:rPr lang="en-GB" i="1" dirty="0"/>
              <a:t> </a:t>
            </a:r>
            <a:r>
              <a:rPr lang="en-GB" i="1" dirty="0" err="1"/>
              <a:t>grootheid</a:t>
            </a:r>
            <a:r>
              <a:rPr lang="en-GB" i="1" dirty="0"/>
              <a:t> is my </a:t>
            </a:r>
            <a:r>
              <a:rPr lang="en-GB" i="1" dirty="0" err="1"/>
              <a:t>toegevoeg</a:t>
            </a:r>
            <a:r>
              <a:rPr lang="en-GB" i="1" dirty="0"/>
              <a:t>.</a:t>
            </a:r>
            <a:endParaRPr lang="en-GB" dirty="0"/>
          </a:p>
          <a:p>
            <a:pPr marL="0" indent="0" algn="just">
              <a:buNone/>
            </a:pP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4767989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ripple/>
      </p:transition>
    </mc:Choice>
    <mc:Fallback xmlns="">
      <p:transition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marL="0" indent="0" algn="just">
              <a:buNone/>
            </a:pPr>
            <a:r>
              <a:rPr lang="en-GB" i="1" dirty="0" err="1"/>
              <a:t>Daarop</a:t>
            </a:r>
            <a:r>
              <a:rPr lang="en-GB" i="1" dirty="0"/>
              <a:t> is </a:t>
            </a:r>
            <a:r>
              <a:rPr lang="en-GB" i="1" dirty="0" err="1"/>
              <a:t>deur</a:t>
            </a:r>
            <a:r>
              <a:rPr lang="en-GB" i="1" dirty="0"/>
              <a:t> my bevel </a:t>
            </a:r>
            <a:r>
              <a:rPr lang="en-GB" i="1" dirty="0" err="1"/>
              <a:t>gegee</a:t>
            </a:r>
            <a:r>
              <a:rPr lang="en-GB" i="1" dirty="0"/>
              <a:t> </a:t>
            </a:r>
            <a:r>
              <a:rPr lang="en-GB" i="1" dirty="0" err="1"/>
              <a:t>om</a:t>
            </a:r>
            <a:r>
              <a:rPr lang="en-GB" i="1" dirty="0"/>
              <a:t> al die </a:t>
            </a:r>
            <a:r>
              <a:rPr lang="en-GB" i="1" dirty="0" err="1"/>
              <a:t>wyse</a:t>
            </a:r>
            <a:r>
              <a:rPr lang="en-GB" i="1" dirty="0"/>
              <a:t> </a:t>
            </a:r>
            <a:r>
              <a:rPr lang="en-GB" i="1" dirty="0" err="1"/>
              <a:t>manne</a:t>
            </a:r>
            <a:r>
              <a:rPr lang="en-GB" i="1" dirty="0"/>
              <a:t> van Babel </a:t>
            </a:r>
            <a:r>
              <a:rPr lang="en-GB" i="1" dirty="0" err="1"/>
              <a:t>voor</a:t>
            </a:r>
            <a:r>
              <a:rPr lang="en-GB" i="1" dirty="0"/>
              <a:t> my </a:t>
            </a:r>
            <a:r>
              <a:rPr lang="en-GB" i="1" dirty="0" err="1"/>
              <a:t>te</a:t>
            </a:r>
            <a:r>
              <a:rPr lang="en-GB" i="1" dirty="0"/>
              <a:t> bring, </a:t>
            </a:r>
            <a:r>
              <a:rPr lang="en-GB" i="1" dirty="0" err="1"/>
              <a:t>dat</a:t>
            </a:r>
            <a:r>
              <a:rPr lang="en-GB" i="1" dirty="0"/>
              <a:t> </a:t>
            </a:r>
            <a:r>
              <a:rPr lang="en-GB" i="1" dirty="0" err="1"/>
              <a:t>hulle</a:t>
            </a:r>
            <a:r>
              <a:rPr lang="en-GB" i="1" dirty="0"/>
              <a:t> my die </a:t>
            </a:r>
            <a:r>
              <a:rPr lang="en-GB" i="1" dirty="0" err="1"/>
              <a:t>uitlegging</a:t>
            </a:r>
            <a:r>
              <a:rPr lang="en-GB" i="1" dirty="0"/>
              <a:t> van die </a:t>
            </a:r>
            <a:r>
              <a:rPr lang="en-GB" i="1" dirty="0" err="1"/>
              <a:t>droom</a:t>
            </a:r>
            <a:r>
              <a:rPr lang="en-GB" i="1" dirty="0"/>
              <a:t> </a:t>
            </a:r>
            <a:r>
              <a:rPr lang="en-GB" i="1" dirty="0" err="1"/>
              <a:t>bekend</a:t>
            </a:r>
            <a:r>
              <a:rPr lang="en-GB" i="1" dirty="0"/>
              <a:t> </a:t>
            </a:r>
            <a:r>
              <a:rPr lang="en-GB" i="1" dirty="0" err="1"/>
              <a:t>kan</a:t>
            </a:r>
            <a:r>
              <a:rPr lang="en-GB" i="1" dirty="0"/>
              <a:t> </a:t>
            </a:r>
            <a:r>
              <a:rPr lang="en-GB" i="1" dirty="0" err="1"/>
              <a:t>maak</a:t>
            </a:r>
            <a:r>
              <a:rPr lang="en-GB" i="1" dirty="0"/>
              <a:t>.</a:t>
            </a:r>
            <a:endParaRPr lang="en-GB" dirty="0"/>
          </a:p>
          <a:p>
            <a:pPr marL="0" indent="0" algn="just">
              <a:buNone/>
            </a:pP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9722597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ripple/>
      </p:transition>
    </mc:Choice>
    <mc:Fallback xmlns="">
      <p:transition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marL="0" indent="0" algn="just">
              <a:buNone/>
            </a:pPr>
            <a:r>
              <a:rPr lang="en-GB" i="1" dirty="0" err="1"/>
              <a:t>Nou</a:t>
            </a:r>
            <a:r>
              <a:rPr lang="en-GB" i="1" dirty="0"/>
              <a:t> </a:t>
            </a:r>
            <a:r>
              <a:rPr lang="en-GB" i="1" dirty="0" err="1"/>
              <a:t>prys</a:t>
            </a:r>
            <a:r>
              <a:rPr lang="en-GB" i="1" dirty="0"/>
              <a:t> </a:t>
            </a:r>
            <a:r>
              <a:rPr lang="en-GB" i="1" dirty="0" err="1"/>
              <a:t>ek</a:t>
            </a:r>
            <a:r>
              <a:rPr lang="en-GB" i="1" dirty="0"/>
              <a:t>, </a:t>
            </a:r>
            <a:r>
              <a:rPr lang="en-GB" i="1" dirty="0" err="1"/>
              <a:t>Nebukadnésar</a:t>
            </a:r>
            <a:r>
              <a:rPr lang="en-GB" i="1" dirty="0"/>
              <a:t>, en </a:t>
            </a:r>
            <a:r>
              <a:rPr lang="en-GB" i="1" dirty="0" err="1"/>
              <a:t>ek</a:t>
            </a:r>
            <a:r>
              <a:rPr lang="en-GB" i="1" dirty="0"/>
              <a:t> </a:t>
            </a:r>
            <a:r>
              <a:rPr lang="en-GB" i="1" dirty="0" err="1"/>
              <a:t>roem</a:t>
            </a:r>
            <a:r>
              <a:rPr lang="en-GB" i="1" dirty="0"/>
              <a:t> en </a:t>
            </a:r>
            <a:r>
              <a:rPr lang="en-GB" i="1" dirty="0" err="1"/>
              <a:t>eer</a:t>
            </a:r>
            <a:r>
              <a:rPr lang="en-GB" i="1" dirty="0"/>
              <a:t> die </a:t>
            </a:r>
            <a:r>
              <a:rPr lang="en-GB" i="1" dirty="0" err="1"/>
              <a:t>Koning</a:t>
            </a:r>
            <a:r>
              <a:rPr lang="en-GB" i="1" dirty="0"/>
              <a:t> van die </a:t>
            </a:r>
            <a:r>
              <a:rPr lang="en-GB" i="1" dirty="0" err="1"/>
              <a:t>hemel</a:t>
            </a:r>
            <a:r>
              <a:rPr lang="en-GB" i="1" dirty="0"/>
              <a:t>: al </a:t>
            </a:r>
            <a:r>
              <a:rPr lang="en-GB" i="1" dirty="0" err="1"/>
              <a:t>sy</a:t>
            </a:r>
            <a:r>
              <a:rPr lang="en-GB" i="1" dirty="0"/>
              <a:t> </a:t>
            </a:r>
            <a:r>
              <a:rPr lang="en-GB" i="1" dirty="0" err="1"/>
              <a:t>werke</a:t>
            </a:r>
            <a:r>
              <a:rPr lang="en-GB" i="1" dirty="0"/>
              <a:t> is </a:t>
            </a:r>
            <a:r>
              <a:rPr lang="en-GB" i="1" dirty="0" err="1"/>
              <a:t>waarheid</a:t>
            </a:r>
            <a:r>
              <a:rPr lang="en-GB" i="1" dirty="0"/>
              <a:t> en </a:t>
            </a:r>
            <a:r>
              <a:rPr lang="en-GB" i="1" dirty="0" err="1"/>
              <a:t>sy</a:t>
            </a:r>
            <a:r>
              <a:rPr lang="en-GB" i="1" dirty="0"/>
              <a:t> </a:t>
            </a:r>
            <a:r>
              <a:rPr lang="en-GB" i="1" dirty="0" err="1"/>
              <a:t>paaie</a:t>
            </a:r>
            <a:r>
              <a:rPr lang="en-GB" i="1" dirty="0"/>
              <a:t> is </a:t>
            </a:r>
            <a:r>
              <a:rPr lang="en-GB" i="1" dirty="0" err="1"/>
              <a:t>reg</a:t>
            </a:r>
            <a:r>
              <a:rPr lang="en-GB" i="1" dirty="0"/>
              <a:t>, en </a:t>
            </a:r>
            <a:r>
              <a:rPr lang="en-GB" i="1" dirty="0" err="1"/>
              <a:t>Hy</a:t>
            </a:r>
            <a:r>
              <a:rPr lang="en-GB" i="1" dirty="0"/>
              <a:t> </a:t>
            </a:r>
            <a:r>
              <a:rPr lang="en-GB" i="1" dirty="0" err="1"/>
              <a:t>kan</a:t>
            </a:r>
            <a:r>
              <a:rPr lang="en-GB" i="1" dirty="0"/>
              <a:t> </a:t>
            </a:r>
            <a:r>
              <a:rPr lang="en-GB" i="1" dirty="0" err="1"/>
              <a:t>verneder</a:t>
            </a:r>
            <a:r>
              <a:rPr lang="en-GB" i="1" dirty="0"/>
              <a:t> die </a:t>
            </a:r>
            <a:r>
              <a:rPr lang="en-GB" i="1" dirty="0" err="1"/>
              <a:t>wat</a:t>
            </a:r>
            <a:r>
              <a:rPr lang="en-GB" i="1" dirty="0"/>
              <a:t> in </a:t>
            </a:r>
            <a:r>
              <a:rPr lang="en-GB" i="1" dirty="0" err="1"/>
              <a:t>hulle</a:t>
            </a:r>
            <a:r>
              <a:rPr lang="en-GB" i="1" dirty="0"/>
              <a:t> </a:t>
            </a:r>
            <a:r>
              <a:rPr lang="en-GB" i="1" dirty="0" err="1"/>
              <a:t>trotsheid</a:t>
            </a:r>
            <a:r>
              <a:rPr lang="en-GB" i="1" dirty="0"/>
              <a:t> </a:t>
            </a:r>
            <a:r>
              <a:rPr lang="en-GB" i="1" dirty="0" err="1"/>
              <a:t>wandel</a:t>
            </a:r>
            <a:r>
              <a:rPr lang="en-GB" i="1" dirty="0"/>
              <a:t>.’</a:t>
            </a:r>
            <a:endParaRPr lang="en-GB" dirty="0"/>
          </a:p>
          <a:p>
            <a:pPr marL="0" indent="0" algn="just">
              <a:buNone/>
            </a:pP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41937986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ripple/>
      </p:transition>
    </mc:Choice>
    <mc:Fallback xmlns="">
      <p:transition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marL="0" indent="0">
              <a:buNone/>
            </a:pPr>
            <a:r>
              <a:rPr lang="en-GB" b="1" dirty="0"/>
              <a:t>Mk 1:14-15</a:t>
            </a:r>
            <a:r>
              <a:rPr lang="en-GB" dirty="0"/>
              <a:t>. ‘</a:t>
            </a:r>
            <a:r>
              <a:rPr lang="en-GB" i="1" dirty="0"/>
              <a:t>En </a:t>
            </a:r>
            <a:r>
              <a:rPr lang="en-GB" i="1" dirty="0" err="1"/>
              <a:t>nadat</a:t>
            </a:r>
            <a:r>
              <a:rPr lang="en-GB" i="1" dirty="0"/>
              <a:t> Johannes </a:t>
            </a:r>
            <a:r>
              <a:rPr lang="en-GB" i="1" dirty="0" err="1"/>
              <a:t>oorgelewer</a:t>
            </a:r>
            <a:r>
              <a:rPr lang="en-GB" i="1" dirty="0"/>
              <a:t> was, het Jesus in </a:t>
            </a:r>
            <a:r>
              <a:rPr lang="en-GB" i="1" dirty="0" err="1"/>
              <a:t>Galiléa</a:t>
            </a:r>
            <a:r>
              <a:rPr lang="en-GB" i="1" dirty="0"/>
              <a:t> </a:t>
            </a:r>
            <a:r>
              <a:rPr lang="en-GB" i="1" dirty="0" err="1"/>
              <a:t>gekom</a:t>
            </a:r>
            <a:r>
              <a:rPr lang="en-GB" i="1" dirty="0"/>
              <a:t> en die </a:t>
            </a:r>
            <a:r>
              <a:rPr lang="en-GB" i="1" dirty="0" err="1"/>
              <a:t>evangelie</a:t>
            </a:r>
            <a:r>
              <a:rPr lang="en-GB" i="1" dirty="0"/>
              <a:t> van die </a:t>
            </a:r>
            <a:r>
              <a:rPr lang="en-GB" i="1" dirty="0" err="1"/>
              <a:t>koninkryk</a:t>
            </a:r>
            <a:r>
              <a:rPr lang="en-GB" i="1" dirty="0"/>
              <a:t> van God </a:t>
            </a:r>
            <a:r>
              <a:rPr lang="en-GB" i="1" dirty="0" err="1"/>
              <a:t>verkondig</a:t>
            </a:r>
            <a:r>
              <a:rPr lang="en-GB" i="1" dirty="0"/>
              <a:t> en </a:t>
            </a:r>
            <a:r>
              <a:rPr lang="en-GB" i="1" dirty="0" err="1"/>
              <a:t>gesê</a:t>
            </a:r>
            <a:r>
              <a:rPr lang="en-GB" i="1" dirty="0"/>
              <a:t>: Die </a:t>
            </a:r>
            <a:r>
              <a:rPr lang="en-GB" i="1" dirty="0" err="1"/>
              <a:t>tyd</a:t>
            </a:r>
            <a:r>
              <a:rPr lang="en-GB" i="1" dirty="0"/>
              <a:t> is </a:t>
            </a:r>
            <a:r>
              <a:rPr lang="en-GB" i="1" dirty="0" err="1"/>
              <a:t>vervul</a:t>
            </a:r>
            <a:r>
              <a:rPr lang="en-GB" i="1" dirty="0"/>
              <a:t> en die </a:t>
            </a:r>
            <a:r>
              <a:rPr lang="en-GB" i="1" dirty="0" err="1"/>
              <a:t>koninkryk</a:t>
            </a:r>
            <a:r>
              <a:rPr lang="en-GB" i="1" dirty="0"/>
              <a:t> van God het </a:t>
            </a:r>
            <a:r>
              <a:rPr lang="en-GB" i="1" dirty="0" err="1"/>
              <a:t>naby</a:t>
            </a:r>
            <a:r>
              <a:rPr lang="en-GB" i="1" dirty="0"/>
              <a:t> </a:t>
            </a:r>
            <a:r>
              <a:rPr lang="en-GB" i="1" dirty="0" err="1"/>
              <a:t>gekom</a:t>
            </a:r>
            <a:r>
              <a:rPr lang="en-GB" i="1" dirty="0"/>
              <a:t>; </a:t>
            </a:r>
            <a:r>
              <a:rPr lang="en-GB" i="1" dirty="0" err="1"/>
              <a:t>bekeer</a:t>
            </a:r>
            <a:r>
              <a:rPr lang="en-GB" i="1" dirty="0"/>
              <a:t> </a:t>
            </a:r>
            <a:r>
              <a:rPr lang="en-GB" i="1" dirty="0" err="1"/>
              <a:t>julle</a:t>
            </a:r>
            <a:r>
              <a:rPr lang="en-GB" i="1" dirty="0"/>
              <a:t> en </a:t>
            </a:r>
            <a:r>
              <a:rPr lang="en-GB" i="1" dirty="0" err="1"/>
              <a:t>glo</a:t>
            </a:r>
            <a:r>
              <a:rPr lang="en-GB" i="1" dirty="0"/>
              <a:t> die </a:t>
            </a:r>
            <a:r>
              <a:rPr lang="en-GB" i="1" dirty="0" err="1"/>
              <a:t>evangelie</a:t>
            </a:r>
            <a:r>
              <a:rPr lang="en-GB" i="1" dirty="0"/>
              <a:t>.</a:t>
            </a:r>
            <a:r>
              <a:rPr lang="en-GB" dirty="0"/>
              <a:t>’</a:t>
            </a:r>
          </a:p>
        </p:txBody>
      </p:sp>
    </p:spTree>
    <p:extLst>
      <p:ext uri="{BB962C8B-B14F-4D97-AF65-F5344CB8AC3E}">
        <p14:creationId xmlns:p14="http://schemas.microsoft.com/office/powerpoint/2010/main" val="14782129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ripple/>
      </p:transition>
    </mc:Choice>
    <mc:Fallback xmlns="">
      <p:transition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marL="0" indent="0" algn="just">
              <a:buNone/>
            </a:pPr>
            <a:r>
              <a:rPr lang="en-GB" b="1" dirty="0"/>
              <a:t>Mt 6:19-33</a:t>
            </a:r>
            <a:r>
              <a:rPr lang="en-GB" dirty="0"/>
              <a:t>. ‘</a:t>
            </a:r>
            <a:r>
              <a:rPr lang="en-GB" i="1" dirty="0" err="1"/>
              <a:t>Moenie</a:t>
            </a:r>
            <a:r>
              <a:rPr lang="en-GB" i="1" dirty="0"/>
              <a:t> </a:t>
            </a:r>
            <a:r>
              <a:rPr lang="en-GB" i="1" dirty="0" err="1"/>
              <a:t>vir</a:t>
            </a:r>
            <a:r>
              <a:rPr lang="en-GB" i="1" dirty="0"/>
              <a:t> </a:t>
            </a:r>
            <a:r>
              <a:rPr lang="en-GB" i="1" dirty="0" err="1"/>
              <a:t>julle</a:t>
            </a:r>
            <a:r>
              <a:rPr lang="en-GB" i="1" dirty="0"/>
              <a:t> </a:t>
            </a:r>
            <a:r>
              <a:rPr lang="en-GB" i="1" dirty="0" err="1"/>
              <a:t>skatte</a:t>
            </a:r>
            <a:r>
              <a:rPr lang="en-GB" i="1" dirty="0"/>
              <a:t> </a:t>
            </a:r>
            <a:r>
              <a:rPr lang="en-GB" i="1" dirty="0" err="1"/>
              <a:t>bymekaarmaak</a:t>
            </a:r>
            <a:r>
              <a:rPr lang="en-GB" i="1" dirty="0"/>
              <a:t> op die </a:t>
            </a:r>
            <a:r>
              <a:rPr lang="en-GB" i="1" dirty="0" err="1"/>
              <a:t>aarde</a:t>
            </a:r>
            <a:r>
              <a:rPr lang="en-GB" i="1" dirty="0"/>
              <a:t>, </a:t>
            </a:r>
            <a:r>
              <a:rPr lang="en-GB" i="1" dirty="0" err="1"/>
              <a:t>waar</a:t>
            </a:r>
            <a:r>
              <a:rPr lang="en-GB" i="1" dirty="0"/>
              <a:t> mot en roes </a:t>
            </a:r>
            <a:r>
              <a:rPr lang="en-GB" i="1" dirty="0" err="1"/>
              <a:t>verniel</a:t>
            </a:r>
            <a:r>
              <a:rPr lang="en-GB" i="1" dirty="0"/>
              <a:t> en </a:t>
            </a:r>
            <a:r>
              <a:rPr lang="en-GB" i="1" dirty="0" err="1"/>
              <a:t>waar</a:t>
            </a:r>
            <a:r>
              <a:rPr lang="en-GB" i="1" dirty="0"/>
              <a:t> </a:t>
            </a:r>
            <a:r>
              <a:rPr lang="en-GB" i="1" dirty="0" err="1"/>
              <a:t>diewe</a:t>
            </a:r>
            <a:r>
              <a:rPr lang="en-GB" i="1" dirty="0"/>
              <a:t> </a:t>
            </a:r>
            <a:r>
              <a:rPr lang="en-GB" i="1" dirty="0" err="1"/>
              <a:t>inbreek</a:t>
            </a:r>
            <a:r>
              <a:rPr lang="en-GB" i="1" dirty="0"/>
              <a:t> en steel </a:t>
            </a:r>
            <a:r>
              <a:rPr lang="en-GB" i="1" dirty="0" err="1"/>
              <a:t>nie</a:t>
            </a:r>
            <a:r>
              <a:rPr lang="en-GB" i="1" dirty="0"/>
              <a:t>; maar </a:t>
            </a:r>
            <a:r>
              <a:rPr lang="en-GB" i="1" dirty="0" err="1"/>
              <a:t>maak</a:t>
            </a:r>
            <a:r>
              <a:rPr lang="en-GB" i="1" dirty="0"/>
              <a:t> </a:t>
            </a:r>
            <a:r>
              <a:rPr lang="en-GB" i="1" dirty="0" err="1"/>
              <a:t>vir</a:t>
            </a:r>
            <a:r>
              <a:rPr lang="en-GB" i="1" dirty="0"/>
              <a:t> </a:t>
            </a:r>
            <a:r>
              <a:rPr lang="en-GB" i="1" dirty="0" err="1"/>
              <a:t>julle</a:t>
            </a:r>
            <a:r>
              <a:rPr lang="en-GB" i="1" dirty="0"/>
              <a:t> </a:t>
            </a:r>
            <a:r>
              <a:rPr lang="en-GB" i="1" dirty="0" err="1"/>
              <a:t>skatte</a:t>
            </a:r>
            <a:r>
              <a:rPr lang="en-GB" i="1" dirty="0"/>
              <a:t> </a:t>
            </a:r>
            <a:r>
              <a:rPr lang="en-GB" i="1" dirty="0" err="1"/>
              <a:t>bymekaar</a:t>
            </a:r>
            <a:r>
              <a:rPr lang="en-GB" i="1" dirty="0"/>
              <a:t> in die </a:t>
            </a:r>
            <a:r>
              <a:rPr lang="en-GB" i="1" dirty="0" err="1"/>
              <a:t>hemel</a:t>
            </a:r>
            <a:r>
              <a:rPr lang="en-GB" i="1" dirty="0"/>
              <a:t>, </a:t>
            </a:r>
            <a:r>
              <a:rPr lang="en-GB" i="1" dirty="0" err="1"/>
              <a:t>waar</a:t>
            </a:r>
            <a:r>
              <a:rPr lang="en-GB" i="1" dirty="0"/>
              <a:t> </a:t>
            </a:r>
            <a:r>
              <a:rPr lang="en-GB" i="1" dirty="0" err="1"/>
              <a:t>geen</a:t>
            </a:r>
            <a:r>
              <a:rPr lang="en-GB" i="1" dirty="0"/>
              <a:t> mot of roes </a:t>
            </a:r>
            <a:r>
              <a:rPr lang="en-GB" i="1" dirty="0" err="1"/>
              <a:t>verniel</a:t>
            </a:r>
            <a:r>
              <a:rPr lang="en-GB" i="1" dirty="0"/>
              <a:t> </a:t>
            </a:r>
            <a:r>
              <a:rPr lang="en-GB" i="1" dirty="0" err="1"/>
              <a:t>nie</a:t>
            </a:r>
            <a:r>
              <a:rPr lang="en-GB" i="1" dirty="0"/>
              <a:t> en </a:t>
            </a:r>
            <a:r>
              <a:rPr lang="en-GB" i="1" dirty="0" err="1"/>
              <a:t>waar</a:t>
            </a:r>
            <a:r>
              <a:rPr lang="en-GB" i="1" dirty="0"/>
              <a:t> </a:t>
            </a:r>
            <a:r>
              <a:rPr lang="en-GB" i="1" dirty="0" err="1"/>
              <a:t>diewe</a:t>
            </a:r>
            <a:r>
              <a:rPr lang="en-GB" i="1" dirty="0"/>
              <a:t> </a:t>
            </a:r>
            <a:r>
              <a:rPr lang="en-GB" i="1" dirty="0" err="1"/>
              <a:t>nie</a:t>
            </a:r>
            <a:r>
              <a:rPr lang="en-GB" i="1" dirty="0"/>
              <a:t> </a:t>
            </a:r>
            <a:r>
              <a:rPr lang="en-GB" i="1" dirty="0" err="1"/>
              <a:t>inbreek</a:t>
            </a:r>
            <a:r>
              <a:rPr lang="en-GB" i="1" dirty="0"/>
              <a:t> en steel </a:t>
            </a:r>
            <a:r>
              <a:rPr lang="en-GB" i="1" dirty="0" err="1"/>
              <a:t>nie</a:t>
            </a:r>
            <a:r>
              <a:rPr lang="en-GB" i="1" dirty="0"/>
              <a:t>; want </a:t>
            </a:r>
            <a:r>
              <a:rPr lang="en-GB" i="1" dirty="0" err="1"/>
              <a:t>waar</a:t>
            </a:r>
            <a:r>
              <a:rPr lang="en-GB" i="1" dirty="0"/>
              <a:t> </a:t>
            </a:r>
            <a:r>
              <a:rPr lang="en-GB" i="1" dirty="0" err="1"/>
              <a:t>julle</a:t>
            </a:r>
            <a:r>
              <a:rPr lang="en-GB" i="1" dirty="0"/>
              <a:t> </a:t>
            </a:r>
            <a:r>
              <a:rPr lang="en-GB" i="1" dirty="0" err="1"/>
              <a:t>skat</a:t>
            </a:r>
            <a:r>
              <a:rPr lang="en-GB" i="1" dirty="0"/>
              <a:t> is, </a:t>
            </a:r>
            <a:r>
              <a:rPr lang="en-GB" i="1" dirty="0" err="1"/>
              <a:t>daar</a:t>
            </a:r>
            <a:r>
              <a:rPr lang="en-GB" i="1" dirty="0"/>
              <a:t> </a:t>
            </a:r>
            <a:r>
              <a:rPr lang="en-GB" i="1" dirty="0" err="1"/>
              <a:t>sal</a:t>
            </a:r>
            <a:r>
              <a:rPr lang="en-GB" i="1" dirty="0"/>
              <a:t> </a:t>
            </a:r>
            <a:r>
              <a:rPr lang="en-GB" i="1" dirty="0" err="1"/>
              <a:t>julle</a:t>
            </a:r>
            <a:r>
              <a:rPr lang="en-GB" i="1" dirty="0"/>
              <a:t> hart </a:t>
            </a:r>
            <a:r>
              <a:rPr lang="en-GB" i="1" dirty="0" err="1"/>
              <a:t>ook</a:t>
            </a:r>
            <a:r>
              <a:rPr lang="en-GB" i="1" dirty="0"/>
              <a:t> </a:t>
            </a:r>
            <a:r>
              <a:rPr lang="en-GB" i="1" dirty="0" err="1"/>
              <a:t>wees</a:t>
            </a:r>
            <a:r>
              <a:rPr lang="en-GB" i="1" dirty="0"/>
              <a:t>.</a:t>
            </a:r>
            <a:r>
              <a:rPr lang="en-GB" dirty="0"/>
              <a:t>’</a:t>
            </a:r>
          </a:p>
          <a:p>
            <a:pPr marL="0" indent="0" algn="just">
              <a:buNone/>
            </a:pP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1371848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ripple/>
      </p:transition>
    </mc:Choice>
    <mc:Fallback xmlns="">
      <p:transition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marL="0" indent="0" algn="just">
              <a:buNone/>
            </a:pPr>
            <a:r>
              <a:rPr lang="en-GB" dirty="0"/>
              <a:t>‘</a:t>
            </a:r>
            <a:r>
              <a:rPr lang="en-GB" i="1" dirty="0"/>
              <a:t>Die lamp van die </a:t>
            </a:r>
            <a:r>
              <a:rPr lang="en-GB" i="1" dirty="0" err="1"/>
              <a:t>liggaam</a:t>
            </a:r>
            <a:r>
              <a:rPr lang="en-GB" i="1" dirty="0"/>
              <a:t> is die </a:t>
            </a:r>
            <a:r>
              <a:rPr lang="en-GB" i="1" dirty="0" err="1"/>
              <a:t>oog</a:t>
            </a:r>
            <a:r>
              <a:rPr lang="en-GB" i="1" dirty="0"/>
              <a:t>. As </a:t>
            </a:r>
            <a:r>
              <a:rPr lang="en-GB" i="1" dirty="0" err="1"/>
              <a:t>jou</a:t>
            </a:r>
            <a:r>
              <a:rPr lang="en-GB" i="1" dirty="0"/>
              <a:t> </a:t>
            </a:r>
            <a:r>
              <a:rPr lang="en-GB" i="1" dirty="0" err="1"/>
              <a:t>oog</a:t>
            </a:r>
            <a:r>
              <a:rPr lang="en-GB" i="1" dirty="0"/>
              <a:t> </a:t>
            </a:r>
            <a:r>
              <a:rPr lang="en-GB" i="1" dirty="0" err="1"/>
              <a:t>dan</a:t>
            </a:r>
            <a:r>
              <a:rPr lang="en-GB" i="1" dirty="0"/>
              <a:t> </a:t>
            </a:r>
            <a:r>
              <a:rPr lang="en-GB" i="1" dirty="0" err="1"/>
              <a:t>reg</a:t>
            </a:r>
            <a:r>
              <a:rPr lang="en-GB" i="1" dirty="0"/>
              <a:t> is, </a:t>
            </a:r>
            <a:r>
              <a:rPr lang="en-GB" i="1" dirty="0" err="1"/>
              <a:t>sal</a:t>
            </a:r>
            <a:r>
              <a:rPr lang="en-GB" i="1" dirty="0"/>
              <a:t> </a:t>
            </a:r>
            <a:r>
              <a:rPr lang="en-GB" i="1" dirty="0" err="1"/>
              <a:t>jou</a:t>
            </a:r>
            <a:r>
              <a:rPr lang="en-GB" i="1" dirty="0"/>
              <a:t> </a:t>
            </a:r>
            <a:r>
              <a:rPr lang="en-GB" i="1" dirty="0" err="1"/>
              <a:t>hele</a:t>
            </a:r>
            <a:r>
              <a:rPr lang="en-GB" i="1" dirty="0"/>
              <a:t> </a:t>
            </a:r>
            <a:r>
              <a:rPr lang="en-GB" i="1" dirty="0" err="1"/>
              <a:t>liggaam</a:t>
            </a:r>
            <a:r>
              <a:rPr lang="en-GB" i="1" dirty="0"/>
              <a:t> </a:t>
            </a:r>
            <a:r>
              <a:rPr lang="en-GB" i="1" dirty="0" err="1"/>
              <a:t>verlig</a:t>
            </a:r>
            <a:r>
              <a:rPr lang="en-GB" i="1" dirty="0"/>
              <a:t> </a:t>
            </a:r>
            <a:r>
              <a:rPr lang="en-GB" i="1" dirty="0" err="1"/>
              <a:t>wees</a:t>
            </a:r>
            <a:r>
              <a:rPr lang="en-GB" i="1" dirty="0"/>
              <a:t>. Maar as </a:t>
            </a:r>
            <a:r>
              <a:rPr lang="en-GB" i="1" dirty="0" err="1"/>
              <a:t>jou</a:t>
            </a:r>
            <a:r>
              <a:rPr lang="en-GB" i="1" dirty="0"/>
              <a:t> </a:t>
            </a:r>
            <a:r>
              <a:rPr lang="en-GB" i="1" dirty="0" err="1"/>
              <a:t>oog</a:t>
            </a:r>
            <a:r>
              <a:rPr lang="en-GB" i="1" dirty="0"/>
              <a:t> </a:t>
            </a:r>
            <a:r>
              <a:rPr lang="en-GB" i="1" dirty="0" err="1"/>
              <a:t>verkeerd</a:t>
            </a:r>
            <a:r>
              <a:rPr lang="en-GB" i="1" dirty="0"/>
              <a:t> is, </a:t>
            </a:r>
            <a:r>
              <a:rPr lang="en-GB" i="1" dirty="0" err="1"/>
              <a:t>sal</a:t>
            </a:r>
            <a:r>
              <a:rPr lang="en-GB" i="1" dirty="0"/>
              <a:t> </a:t>
            </a:r>
            <a:r>
              <a:rPr lang="en-GB" i="1" dirty="0" err="1"/>
              <a:t>jou</a:t>
            </a:r>
            <a:r>
              <a:rPr lang="en-GB" i="1" dirty="0"/>
              <a:t> </a:t>
            </a:r>
            <a:r>
              <a:rPr lang="en-GB" i="1" dirty="0" err="1"/>
              <a:t>hele</a:t>
            </a:r>
            <a:r>
              <a:rPr lang="en-GB" i="1" dirty="0"/>
              <a:t> </a:t>
            </a:r>
            <a:r>
              <a:rPr lang="en-GB" i="1" dirty="0" err="1"/>
              <a:t>liggaam</a:t>
            </a:r>
            <a:r>
              <a:rPr lang="en-GB" i="1" dirty="0"/>
              <a:t> </a:t>
            </a:r>
            <a:r>
              <a:rPr lang="en-GB" i="1" dirty="0" err="1"/>
              <a:t>donker</a:t>
            </a:r>
            <a:r>
              <a:rPr lang="en-GB" i="1" dirty="0"/>
              <a:t> </a:t>
            </a:r>
            <a:r>
              <a:rPr lang="en-GB" i="1" dirty="0" err="1"/>
              <a:t>wees</a:t>
            </a:r>
            <a:r>
              <a:rPr lang="en-GB" i="1" dirty="0"/>
              <a:t>. As </a:t>
            </a:r>
            <a:r>
              <a:rPr lang="en-GB" i="1" dirty="0" err="1"/>
              <a:t>dan</a:t>
            </a:r>
            <a:r>
              <a:rPr lang="en-GB" i="1" dirty="0"/>
              <a:t> die </a:t>
            </a:r>
            <a:r>
              <a:rPr lang="en-GB" i="1" dirty="0" err="1"/>
              <a:t>lig</a:t>
            </a:r>
            <a:r>
              <a:rPr lang="en-GB" i="1" dirty="0"/>
              <a:t> in </a:t>
            </a:r>
            <a:r>
              <a:rPr lang="en-GB" i="1" dirty="0" err="1"/>
              <a:t>jou</a:t>
            </a:r>
            <a:r>
              <a:rPr lang="en-GB" i="1" dirty="0"/>
              <a:t> </a:t>
            </a:r>
            <a:r>
              <a:rPr lang="en-GB" i="1" dirty="0" err="1"/>
              <a:t>donkerheid</a:t>
            </a:r>
            <a:r>
              <a:rPr lang="en-GB" i="1" dirty="0"/>
              <a:t> is, hoe </a:t>
            </a:r>
            <a:r>
              <a:rPr lang="en-GB" i="1" dirty="0" err="1"/>
              <a:t>groot</a:t>
            </a:r>
            <a:r>
              <a:rPr lang="en-GB" i="1" dirty="0"/>
              <a:t> is die </a:t>
            </a:r>
            <a:r>
              <a:rPr lang="en-GB" i="1" dirty="0" err="1"/>
              <a:t>donkerheid</a:t>
            </a:r>
            <a:r>
              <a:rPr lang="en-GB" i="1" dirty="0"/>
              <a:t> </a:t>
            </a:r>
            <a:r>
              <a:rPr lang="en-GB" i="1" dirty="0" err="1"/>
              <a:t>nie</a:t>
            </a:r>
            <a:r>
              <a:rPr lang="en-GB" i="1" dirty="0"/>
              <a:t>!</a:t>
            </a:r>
            <a:endParaRPr lang="en-GB" dirty="0"/>
          </a:p>
          <a:p>
            <a:pPr marL="0" indent="0" algn="just">
              <a:buNone/>
            </a:pP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470426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ripple/>
      </p:transition>
    </mc:Choice>
    <mc:Fallback xmlns="">
      <p:transition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marL="0" indent="0">
              <a:buNone/>
            </a:pPr>
            <a:r>
              <a:rPr lang="en-GB" i="1" dirty="0" err="1"/>
              <a:t>Niemand</a:t>
            </a:r>
            <a:r>
              <a:rPr lang="en-GB" i="1" dirty="0"/>
              <a:t> </a:t>
            </a:r>
            <a:r>
              <a:rPr lang="en-GB" i="1" dirty="0" err="1"/>
              <a:t>kan</a:t>
            </a:r>
            <a:r>
              <a:rPr lang="en-GB" i="1" dirty="0"/>
              <a:t> twee here </a:t>
            </a:r>
            <a:r>
              <a:rPr lang="en-GB" i="1" dirty="0" err="1"/>
              <a:t>dien</a:t>
            </a:r>
            <a:r>
              <a:rPr lang="en-GB" i="1" dirty="0"/>
              <a:t> </a:t>
            </a:r>
            <a:r>
              <a:rPr lang="en-GB" i="1" dirty="0" err="1"/>
              <a:t>nie</a:t>
            </a:r>
            <a:r>
              <a:rPr lang="en-GB" i="1" dirty="0"/>
              <a:t>; want </a:t>
            </a:r>
            <a:r>
              <a:rPr lang="en-GB" i="1" dirty="0" err="1"/>
              <a:t>òf</a:t>
            </a:r>
            <a:r>
              <a:rPr lang="en-GB" i="1" dirty="0"/>
              <a:t> </a:t>
            </a:r>
            <a:r>
              <a:rPr lang="en-GB" i="1" dirty="0" err="1"/>
              <a:t>hy</a:t>
            </a:r>
            <a:r>
              <a:rPr lang="en-GB" i="1" dirty="0"/>
              <a:t> </a:t>
            </a:r>
            <a:r>
              <a:rPr lang="en-GB" i="1" dirty="0" err="1"/>
              <a:t>sal</a:t>
            </a:r>
            <a:r>
              <a:rPr lang="en-GB" i="1" dirty="0"/>
              <a:t> die </a:t>
            </a:r>
            <a:r>
              <a:rPr lang="en-GB" i="1" dirty="0" err="1"/>
              <a:t>een</a:t>
            </a:r>
            <a:r>
              <a:rPr lang="en-GB" i="1" dirty="0"/>
              <a:t> </a:t>
            </a:r>
            <a:r>
              <a:rPr lang="en-GB" i="1" dirty="0" err="1"/>
              <a:t>haat</a:t>
            </a:r>
            <a:r>
              <a:rPr lang="en-GB" i="1" dirty="0"/>
              <a:t> en die </a:t>
            </a:r>
            <a:r>
              <a:rPr lang="en-GB" i="1" dirty="0" err="1"/>
              <a:t>ander</a:t>
            </a:r>
            <a:r>
              <a:rPr lang="en-GB" i="1" dirty="0"/>
              <a:t> </a:t>
            </a:r>
            <a:r>
              <a:rPr lang="en-GB" i="1" dirty="0" err="1"/>
              <a:t>liefhê</a:t>
            </a:r>
            <a:r>
              <a:rPr lang="en-GB" i="1" dirty="0"/>
              <a:t>, </a:t>
            </a:r>
            <a:r>
              <a:rPr lang="en-GB" i="1" dirty="0" err="1"/>
              <a:t>òf</a:t>
            </a:r>
            <a:r>
              <a:rPr lang="en-GB" i="1" dirty="0"/>
              <a:t> </a:t>
            </a:r>
            <a:r>
              <a:rPr lang="en-GB" i="1" dirty="0" err="1"/>
              <a:t>hy</a:t>
            </a:r>
            <a:r>
              <a:rPr lang="en-GB" i="1" dirty="0"/>
              <a:t> </a:t>
            </a:r>
            <a:r>
              <a:rPr lang="en-GB" i="1" dirty="0" err="1"/>
              <a:t>sal</a:t>
            </a:r>
            <a:r>
              <a:rPr lang="en-GB" i="1" dirty="0"/>
              <a:t> die </a:t>
            </a:r>
            <a:r>
              <a:rPr lang="en-GB" i="1" dirty="0" err="1"/>
              <a:t>een</a:t>
            </a:r>
            <a:r>
              <a:rPr lang="en-GB" i="1" dirty="0"/>
              <a:t> </a:t>
            </a:r>
            <a:r>
              <a:rPr lang="en-GB" i="1" dirty="0" err="1"/>
              <a:t>aanhang</a:t>
            </a:r>
            <a:r>
              <a:rPr lang="en-GB" i="1" dirty="0"/>
              <a:t> en die </a:t>
            </a:r>
            <a:r>
              <a:rPr lang="en-GB" i="1" dirty="0" err="1"/>
              <a:t>ander</a:t>
            </a:r>
            <a:r>
              <a:rPr lang="en-GB" i="1" dirty="0"/>
              <a:t> </a:t>
            </a:r>
            <a:r>
              <a:rPr lang="en-GB" i="1" dirty="0" err="1"/>
              <a:t>verag</a:t>
            </a:r>
            <a:r>
              <a:rPr lang="en-GB" i="1" dirty="0"/>
              <a:t>. </a:t>
            </a:r>
            <a:r>
              <a:rPr lang="en-GB" i="1" dirty="0" err="1"/>
              <a:t>Julle</a:t>
            </a:r>
            <a:r>
              <a:rPr lang="en-GB" i="1" dirty="0"/>
              <a:t> </a:t>
            </a:r>
            <a:r>
              <a:rPr lang="en-GB" i="1" dirty="0" err="1"/>
              <a:t>kan</a:t>
            </a:r>
            <a:r>
              <a:rPr lang="en-GB" i="1" dirty="0"/>
              <a:t> </a:t>
            </a:r>
            <a:r>
              <a:rPr lang="en-GB" i="1" dirty="0" err="1"/>
              <a:t>nie</a:t>
            </a:r>
            <a:r>
              <a:rPr lang="en-GB" i="1" dirty="0"/>
              <a:t> God </a:t>
            </a:r>
            <a:r>
              <a:rPr lang="en-GB" i="1" dirty="0" err="1"/>
              <a:t>én</a:t>
            </a:r>
            <a:r>
              <a:rPr lang="en-GB" i="1" dirty="0"/>
              <a:t> Mammon </a:t>
            </a:r>
            <a:r>
              <a:rPr lang="en-GB" i="1" dirty="0" err="1"/>
              <a:t>dien</a:t>
            </a:r>
            <a:r>
              <a:rPr lang="en-GB" i="1" dirty="0"/>
              <a:t> </a:t>
            </a:r>
            <a:r>
              <a:rPr lang="en-GB" i="1" dirty="0" err="1"/>
              <a:t>nie</a:t>
            </a:r>
            <a:r>
              <a:rPr lang="en-GB" i="1" dirty="0"/>
              <a:t>! </a:t>
            </a:r>
            <a:r>
              <a:rPr lang="en-GB" i="1" dirty="0" err="1"/>
              <a:t>Daarom</a:t>
            </a:r>
            <a:r>
              <a:rPr lang="en-GB" i="1" dirty="0"/>
              <a:t> </a:t>
            </a:r>
            <a:r>
              <a:rPr lang="en-GB" i="1" dirty="0" err="1"/>
              <a:t>sê</a:t>
            </a:r>
            <a:r>
              <a:rPr lang="en-GB" i="1" dirty="0"/>
              <a:t> </a:t>
            </a:r>
            <a:r>
              <a:rPr lang="en-GB" i="1" dirty="0" err="1"/>
              <a:t>Ek</a:t>
            </a:r>
            <a:r>
              <a:rPr lang="en-GB" i="1" dirty="0"/>
              <a:t> </a:t>
            </a:r>
            <a:r>
              <a:rPr lang="en-GB" i="1" dirty="0" err="1"/>
              <a:t>vir</a:t>
            </a:r>
            <a:r>
              <a:rPr lang="en-GB" i="1" dirty="0"/>
              <a:t> </a:t>
            </a:r>
            <a:r>
              <a:rPr lang="en-GB" i="1" dirty="0" err="1"/>
              <a:t>julle</a:t>
            </a:r>
            <a:r>
              <a:rPr lang="en-GB" i="1" dirty="0"/>
              <a:t>: </a:t>
            </a:r>
            <a:r>
              <a:rPr lang="en-GB" i="1" dirty="0" err="1"/>
              <a:t>Moenie</a:t>
            </a:r>
            <a:r>
              <a:rPr lang="en-GB" i="1" dirty="0"/>
              <a:t> </a:t>
            </a:r>
            <a:r>
              <a:rPr lang="en-GB" i="1" dirty="0" err="1"/>
              <a:t>julle</a:t>
            </a:r>
            <a:r>
              <a:rPr lang="en-GB" i="1" dirty="0"/>
              <a:t> </a:t>
            </a:r>
            <a:r>
              <a:rPr lang="en-GB" i="1" dirty="0" err="1"/>
              <a:t>kwel</a:t>
            </a:r>
            <a:r>
              <a:rPr lang="en-GB" i="1" dirty="0"/>
              <a:t> </a:t>
            </a:r>
            <a:r>
              <a:rPr lang="en-GB" i="1" dirty="0" err="1"/>
              <a:t>oor</a:t>
            </a:r>
            <a:r>
              <a:rPr lang="en-GB" i="1" dirty="0"/>
              <a:t> </a:t>
            </a:r>
            <a:r>
              <a:rPr lang="en-GB" i="1" dirty="0" err="1"/>
              <a:t>jul</a:t>
            </a:r>
            <a:r>
              <a:rPr lang="en-GB" i="1" dirty="0"/>
              <a:t> </a:t>
            </a:r>
            <a:r>
              <a:rPr lang="en-GB" i="1" dirty="0" err="1"/>
              <a:t>lewe</a:t>
            </a:r>
            <a:r>
              <a:rPr lang="en-GB" i="1" dirty="0"/>
              <a:t> - </a:t>
            </a:r>
            <a:r>
              <a:rPr lang="en-GB" i="1" dirty="0" err="1"/>
              <a:t>wat</a:t>
            </a:r>
            <a:r>
              <a:rPr lang="en-GB" i="1" dirty="0"/>
              <a:t> </a:t>
            </a:r>
            <a:r>
              <a:rPr lang="en-GB" i="1" dirty="0" err="1"/>
              <a:t>julle</a:t>
            </a:r>
            <a:r>
              <a:rPr lang="en-GB" i="1" dirty="0"/>
              <a:t> </a:t>
            </a:r>
            <a:r>
              <a:rPr lang="en-GB" i="1" dirty="0" err="1"/>
              <a:t>sal</a:t>
            </a:r>
            <a:r>
              <a:rPr lang="en-GB" i="1" dirty="0"/>
              <a:t> </a:t>
            </a:r>
            <a:r>
              <a:rPr lang="en-GB" i="1" dirty="0" err="1"/>
              <a:t>eet</a:t>
            </a:r>
            <a:r>
              <a:rPr lang="en-GB" i="1" dirty="0"/>
              <a:t> en </a:t>
            </a:r>
            <a:r>
              <a:rPr lang="en-GB" i="1" dirty="0" err="1"/>
              <a:t>wat</a:t>
            </a:r>
            <a:r>
              <a:rPr lang="en-GB" i="1" dirty="0"/>
              <a:t> </a:t>
            </a:r>
            <a:r>
              <a:rPr lang="en-GB" i="1" dirty="0" err="1"/>
              <a:t>julle</a:t>
            </a:r>
            <a:r>
              <a:rPr lang="en-GB" i="1" dirty="0"/>
              <a:t> </a:t>
            </a:r>
            <a:r>
              <a:rPr lang="en-GB" i="1" dirty="0" err="1"/>
              <a:t>sal</a:t>
            </a:r>
            <a:r>
              <a:rPr lang="en-GB" i="1" dirty="0"/>
              <a:t> drink </a:t>
            </a:r>
            <a:r>
              <a:rPr lang="en-GB" i="1" dirty="0" err="1"/>
              <a:t>nie</a:t>
            </a:r>
            <a:r>
              <a:rPr lang="en-GB" i="1" dirty="0"/>
              <a:t>; of </a:t>
            </a:r>
            <a:r>
              <a:rPr lang="en-GB" i="1" dirty="0" err="1"/>
              <a:t>oor</a:t>
            </a:r>
            <a:r>
              <a:rPr lang="en-GB" i="1" dirty="0"/>
              <a:t> </a:t>
            </a:r>
            <a:r>
              <a:rPr lang="en-GB" i="1" dirty="0" err="1"/>
              <a:t>jul</a:t>
            </a:r>
            <a:r>
              <a:rPr lang="en-GB" i="1" dirty="0"/>
              <a:t> </a:t>
            </a:r>
            <a:r>
              <a:rPr lang="en-GB" i="1" dirty="0" err="1"/>
              <a:t>liggaam</a:t>
            </a:r>
            <a:r>
              <a:rPr lang="en-GB" i="1" dirty="0"/>
              <a:t> - </a:t>
            </a:r>
            <a:r>
              <a:rPr lang="en-GB" i="1" dirty="0" err="1"/>
              <a:t>wat</a:t>
            </a:r>
            <a:r>
              <a:rPr lang="en-GB" i="1" dirty="0"/>
              <a:t> </a:t>
            </a:r>
            <a:r>
              <a:rPr lang="en-GB" i="1" dirty="0" err="1"/>
              <a:t>julle</a:t>
            </a:r>
            <a:r>
              <a:rPr lang="en-GB" i="1" dirty="0"/>
              <a:t> </a:t>
            </a:r>
            <a:r>
              <a:rPr lang="en-GB" i="1" dirty="0" err="1"/>
              <a:t>sal</a:t>
            </a:r>
            <a:r>
              <a:rPr lang="en-GB" i="1" dirty="0"/>
              <a:t> </a:t>
            </a:r>
            <a:r>
              <a:rPr lang="en-GB" i="1" dirty="0" err="1"/>
              <a:t>aantrek</a:t>
            </a:r>
            <a:r>
              <a:rPr lang="en-GB" i="1" dirty="0"/>
              <a:t> </a:t>
            </a:r>
            <a:r>
              <a:rPr lang="en-GB" i="1" dirty="0" err="1"/>
              <a:t>nie</a:t>
            </a:r>
            <a:r>
              <a:rPr lang="en-GB" i="1" dirty="0"/>
              <a:t>. Is die </a:t>
            </a:r>
            <a:r>
              <a:rPr lang="en-GB" i="1" dirty="0" err="1"/>
              <a:t>lewe</a:t>
            </a:r>
            <a:r>
              <a:rPr lang="en-GB" i="1" dirty="0"/>
              <a:t> </a:t>
            </a:r>
            <a:r>
              <a:rPr lang="en-GB" i="1" dirty="0" err="1"/>
              <a:t>nie</a:t>
            </a:r>
            <a:r>
              <a:rPr lang="en-GB" i="1" dirty="0"/>
              <a:t> </a:t>
            </a:r>
            <a:r>
              <a:rPr lang="en-GB" i="1" dirty="0" err="1"/>
              <a:t>meer</a:t>
            </a:r>
            <a:r>
              <a:rPr lang="en-GB" i="1" dirty="0"/>
              <a:t> as die </a:t>
            </a:r>
            <a:r>
              <a:rPr lang="en-GB" i="1" dirty="0" err="1"/>
              <a:t>voedsel</a:t>
            </a:r>
            <a:r>
              <a:rPr lang="en-GB" i="1" dirty="0"/>
              <a:t> en die </a:t>
            </a:r>
            <a:r>
              <a:rPr lang="en-GB" i="1" dirty="0" err="1"/>
              <a:t>liggaam</a:t>
            </a:r>
            <a:r>
              <a:rPr lang="en-GB" i="1" dirty="0"/>
              <a:t> as die </a:t>
            </a:r>
            <a:r>
              <a:rPr lang="en-GB" i="1" dirty="0" err="1"/>
              <a:t>klere</a:t>
            </a:r>
            <a:r>
              <a:rPr lang="en-GB" i="1" dirty="0"/>
              <a:t> </a:t>
            </a:r>
            <a:r>
              <a:rPr lang="en-GB" i="1" dirty="0" err="1"/>
              <a:t>nie</a:t>
            </a:r>
            <a:r>
              <a:rPr lang="en-GB" i="1" dirty="0"/>
              <a:t>?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72213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ripple/>
      </p:transition>
    </mc:Choice>
    <mc:Fallback xmlns="">
      <p:transition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marL="0" indent="0" algn="just">
              <a:buNone/>
            </a:pPr>
            <a:r>
              <a:rPr lang="en-GB" i="1" dirty="0" err="1"/>
              <a:t>Kyk</a:t>
            </a:r>
            <a:r>
              <a:rPr lang="en-GB" i="1" dirty="0"/>
              <a:t> </a:t>
            </a:r>
            <a:r>
              <a:rPr lang="en-GB" i="1" dirty="0" err="1"/>
              <a:t>na</a:t>
            </a:r>
            <a:r>
              <a:rPr lang="en-GB" i="1" dirty="0"/>
              <a:t> die </a:t>
            </a:r>
            <a:r>
              <a:rPr lang="en-GB" i="1" dirty="0" err="1"/>
              <a:t>voëls</a:t>
            </a:r>
            <a:r>
              <a:rPr lang="en-GB" i="1" dirty="0"/>
              <a:t> van die </a:t>
            </a:r>
            <a:r>
              <a:rPr lang="en-GB" i="1" dirty="0" err="1"/>
              <a:t>hemel</a:t>
            </a:r>
            <a:r>
              <a:rPr lang="en-GB" i="1" dirty="0"/>
              <a:t>; </a:t>
            </a:r>
            <a:r>
              <a:rPr lang="en-GB" i="1" dirty="0" err="1"/>
              <a:t>hulle</a:t>
            </a:r>
            <a:r>
              <a:rPr lang="en-GB" i="1" dirty="0"/>
              <a:t> </a:t>
            </a:r>
            <a:r>
              <a:rPr lang="en-GB" i="1" dirty="0" err="1"/>
              <a:t>saai</a:t>
            </a:r>
            <a:r>
              <a:rPr lang="en-GB" i="1" dirty="0"/>
              <a:t> </a:t>
            </a:r>
            <a:r>
              <a:rPr lang="en-GB" i="1" dirty="0" err="1"/>
              <a:t>nie</a:t>
            </a:r>
            <a:r>
              <a:rPr lang="en-GB" i="1" dirty="0"/>
              <a:t> en </a:t>
            </a:r>
            <a:r>
              <a:rPr lang="en-GB" i="1" dirty="0" err="1"/>
              <a:t>hulle</a:t>
            </a:r>
            <a:r>
              <a:rPr lang="en-GB" i="1" dirty="0"/>
              <a:t> </a:t>
            </a:r>
            <a:r>
              <a:rPr lang="en-GB" i="1" dirty="0" err="1"/>
              <a:t>maai</a:t>
            </a:r>
            <a:r>
              <a:rPr lang="en-GB" i="1" dirty="0"/>
              <a:t> </a:t>
            </a:r>
            <a:r>
              <a:rPr lang="en-GB" i="1" dirty="0" err="1"/>
              <a:t>nie</a:t>
            </a:r>
            <a:r>
              <a:rPr lang="en-GB" i="1" dirty="0"/>
              <a:t> en </a:t>
            </a:r>
            <a:r>
              <a:rPr lang="en-GB" i="1" dirty="0" err="1"/>
              <a:t>hulle</a:t>
            </a:r>
            <a:r>
              <a:rPr lang="en-GB" i="1" dirty="0"/>
              <a:t> bring </a:t>
            </a:r>
            <a:r>
              <a:rPr lang="en-GB" i="1" dirty="0" err="1"/>
              <a:t>nie</a:t>
            </a:r>
            <a:r>
              <a:rPr lang="en-GB" i="1" dirty="0"/>
              <a:t> </a:t>
            </a:r>
            <a:r>
              <a:rPr lang="en-GB" i="1" dirty="0" err="1"/>
              <a:t>bymekaar</a:t>
            </a:r>
            <a:r>
              <a:rPr lang="en-GB" i="1" dirty="0"/>
              <a:t> in </a:t>
            </a:r>
            <a:r>
              <a:rPr lang="en-GB" i="1" dirty="0" err="1"/>
              <a:t>skure</a:t>
            </a:r>
            <a:r>
              <a:rPr lang="en-GB" i="1" dirty="0"/>
              <a:t> </a:t>
            </a:r>
            <a:r>
              <a:rPr lang="en-GB" i="1" dirty="0" err="1"/>
              <a:t>nie</a:t>
            </a:r>
            <a:r>
              <a:rPr lang="en-GB" i="1" dirty="0"/>
              <a:t>, en tog </a:t>
            </a:r>
            <a:r>
              <a:rPr lang="en-GB" i="1" dirty="0" err="1"/>
              <a:t>voed</a:t>
            </a:r>
            <a:r>
              <a:rPr lang="en-GB" i="1" dirty="0"/>
              <a:t> </a:t>
            </a:r>
            <a:r>
              <a:rPr lang="en-GB" i="1" dirty="0" err="1"/>
              <a:t>julle</a:t>
            </a:r>
            <a:r>
              <a:rPr lang="en-GB" i="1" dirty="0"/>
              <a:t> </a:t>
            </a:r>
            <a:r>
              <a:rPr lang="en-GB" i="1" dirty="0" err="1"/>
              <a:t>hemelse</a:t>
            </a:r>
            <a:r>
              <a:rPr lang="en-GB" i="1" dirty="0"/>
              <a:t> Vader </a:t>
            </a:r>
            <a:r>
              <a:rPr lang="en-GB" i="1" dirty="0" err="1"/>
              <a:t>hulle</a:t>
            </a:r>
            <a:r>
              <a:rPr lang="en-GB" i="1" dirty="0"/>
              <a:t>. Is </a:t>
            </a:r>
            <a:r>
              <a:rPr lang="en-GB" i="1" dirty="0" err="1"/>
              <a:t>julle</a:t>
            </a:r>
            <a:r>
              <a:rPr lang="en-GB" i="1" dirty="0"/>
              <a:t> </a:t>
            </a:r>
            <a:r>
              <a:rPr lang="en-GB" i="1" dirty="0" err="1"/>
              <a:t>nie</a:t>
            </a:r>
            <a:r>
              <a:rPr lang="en-GB" i="1" dirty="0"/>
              <a:t> </a:t>
            </a:r>
            <a:r>
              <a:rPr lang="en-GB" i="1" dirty="0" err="1"/>
              <a:t>baie</a:t>
            </a:r>
            <a:r>
              <a:rPr lang="en-GB" i="1" dirty="0"/>
              <a:t> </a:t>
            </a:r>
            <a:r>
              <a:rPr lang="en-GB" i="1" dirty="0" err="1"/>
              <a:t>meer</a:t>
            </a:r>
            <a:r>
              <a:rPr lang="en-GB" i="1" dirty="0"/>
              <a:t> </a:t>
            </a:r>
            <a:r>
              <a:rPr lang="en-GB" i="1" dirty="0" err="1"/>
              <a:t>werd</a:t>
            </a:r>
            <a:r>
              <a:rPr lang="en-GB" i="1" dirty="0"/>
              <a:t> as </a:t>
            </a:r>
            <a:r>
              <a:rPr lang="en-GB" i="1" dirty="0" err="1"/>
              <a:t>hulle</a:t>
            </a:r>
            <a:r>
              <a:rPr lang="en-GB" i="1" dirty="0"/>
              <a:t> </a:t>
            </a:r>
            <a:r>
              <a:rPr lang="en-GB" i="1" dirty="0" err="1"/>
              <a:t>nie</a:t>
            </a:r>
            <a:r>
              <a:rPr lang="en-GB" i="1" dirty="0"/>
              <a:t>?</a:t>
            </a:r>
            <a:endParaRPr lang="en-GB" dirty="0"/>
          </a:p>
          <a:p>
            <a:pPr marL="0" indent="0" algn="just">
              <a:buNone/>
            </a:pP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1248186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ripple/>
      </p:transition>
    </mc:Choice>
    <mc:Fallback xmlns="">
      <p:transition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marL="0" indent="0">
              <a:buNone/>
            </a:pPr>
            <a:r>
              <a:rPr lang="en-GB" i="1" dirty="0" err="1"/>
              <a:t>Wie</a:t>
            </a:r>
            <a:r>
              <a:rPr lang="en-GB" i="1" dirty="0"/>
              <a:t> tog </a:t>
            </a:r>
            <a:r>
              <a:rPr lang="en-GB" i="1" dirty="0" err="1"/>
              <a:t>onder</a:t>
            </a:r>
            <a:r>
              <a:rPr lang="en-GB" i="1" dirty="0"/>
              <a:t> </a:t>
            </a:r>
            <a:r>
              <a:rPr lang="en-GB" i="1" dirty="0" err="1"/>
              <a:t>julle</a:t>
            </a:r>
            <a:r>
              <a:rPr lang="en-GB" i="1" dirty="0"/>
              <a:t> </a:t>
            </a:r>
            <a:r>
              <a:rPr lang="en-GB" i="1" dirty="0" err="1"/>
              <a:t>kan</a:t>
            </a:r>
            <a:r>
              <a:rPr lang="en-GB" i="1" dirty="0"/>
              <a:t>, </a:t>
            </a:r>
            <a:r>
              <a:rPr lang="en-GB" i="1" dirty="0" err="1"/>
              <a:t>deur</a:t>
            </a:r>
            <a:r>
              <a:rPr lang="en-GB" i="1" dirty="0"/>
              <a:t> </a:t>
            </a:r>
            <a:r>
              <a:rPr lang="en-GB" i="1" dirty="0" err="1"/>
              <a:t>hom</a:t>
            </a:r>
            <a:r>
              <a:rPr lang="en-GB" i="1" dirty="0"/>
              <a:t> </a:t>
            </a:r>
            <a:r>
              <a:rPr lang="en-GB" i="1" dirty="0" err="1"/>
              <a:t>te</a:t>
            </a:r>
            <a:r>
              <a:rPr lang="en-GB" i="1" dirty="0"/>
              <a:t> </a:t>
            </a:r>
            <a:r>
              <a:rPr lang="en-GB" i="1" dirty="0" err="1"/>
              <a:t>kwel</a:t>
            </a:r>
            <a:r>
              <a:rPr lang="en-GB" i="1" dirty="0"/>
              <a:t>,</a:t>
            </a:r>
            <a:r>
              <a:rPr lang="en-GB" dirty="0"/>
              <a:t> </a:t>
            </a:r>
            <a:r>
              <a:rPr lang="en-GB" i="1" dirty="0" err="1"/>
              <a:t>een</a:t>
            </a:r>
            <a:r>
              <a:rPr lang="en-GB" i="1" dirty="0"/>
              <a:t> el</a:t>
            </a:r>
            <a:r>
              <a:rPr lang="en-GB" dirty="0"/>
              <a:t> </a:t>
            </a:r>
            <a:r>
              <a:rPr lang="en-GB" i="1" dirty="0"/>
              <a:t>by </a:t>
            </a:r>
            <a:r>
              <a:rPr lang="en-GB" i="1" dirty="0" err="1"/>
              <a:t>sy</a:t>
            </a:r>
            <a:r>
              <a:rPr lang="en-GB" i="1" dirty="0"/>
              <a:t> </a:t>
            </a:r>
            <a:r>
              <a:rPr lang="en-GB" i="1" dirty="0" err="1"/>
              <a:t>lengte</a:t>
            </a:r>
            <a:r>
              <a:rPr lang="en-GB" i="1" dirty="0"/>
              <a:t> </a:t>
            </a:r>
            <a:r>
              <a:rPr lang="en-GB" i="1" dirty="0" err="1"/>
              <a:t>voeg</a:t>
            </a:r>
            <a:r>
              <a:rPr lang="en-GB" i="1" dirty="0"/>
              <a:t>? En </a:t>
            </a:r>
            <a:r>
              <a:rPr lang="en-GB" i="1" dirty="0" err="1"/>
              <a:t>wat</a:t>
            </a:r>
            <a:r>
              <a:rPr lang="en-GB" i="1" dirty="0"/>
              <a:t> </a:t>
            </a:r>
            <a:r>
              <a:rPr lang="en-GB" i="1" dirty="0" err="1"/>
              <a:t>kwel</a:t>
            </a:r>
            <a:r>
              <a:rPr lang="en-GB" i="1" dirty="0"/>
              <a:t> </a:t>
            </a:r>
            <a:r>
              <a:rPr lang="en-GB" i="1" dirty="0" err="1"/>
              <a:t>julle</a:t>
            </a:r>
            <a:r>
              <a:rPr lang="en-GB" i="1" dirty="0"/>
              <a:t> </a:t>
            </a:r>
            <a:r>
              <a:rPr lang="en-GB" i="1" dirty="0" err="1"/>
              <a:t>jul</a:t>
            </a:r>
            <a:r>
              <a:rPr lang="en-GB" i="1" dirty="0"/>
              <a:t> </a:t>
            </a:r>
            <a:r>
              <a:rPr lang="en-GB" i="1" dirty="0" err="1"/>
              <a:t>oor</a:t>
            </a:r>
            <a:r>
              <a:rPr lang="en-GB" i="1" dirty="0"/>
              <a:t> </a:t>
            </a:r>
            <a:r>
              <a:rPr lang="en-GB" i="1" dirty="0" err="1"/>
              <a:t>klere</a:t>
            </a:r>
            <a:r>
              <a:rPr lang="en-GB" i="1" dirty="0"/>
              <a:t>? Let op die </a:t>
            </a:r>
            <a:r>
              <a:rPr lang="en-GB" i="1" dirty="0" err="1"/>
              <a:t>lelies</a:t>
            </a:r>
            <a:r>
              <a:rPr lang="en-GB" i="1" dirty="0"/>
              <a:t> van die veld, hoe </a:t>
            </a:r>
            <a:r>
              <a:rPr lang="en-GB" i="1" dirty="0" err="1"/>
              <a:t>hulle</a:t>
            </a:r>
            <a:r>
              <a:rPr lang="en-GB" i="1" dirty="0"/>
              <a:t> </a:t>
            </a:r>
            <a:r>
              <a:rPr lang="en-GB" i="1" dirty="0" err="1"/>
              <a:t>groei</a:t>
            </a:r>
            <a:r>
              <a:rPr lang="en-GB" i="1" dirty="0"/>
              <a:t>; </a:t>
            </a:r>
            <a:r>
              <a:rPr lang="en-GB" i="1" dirty="0" err="1"/>
              <a:t>hulle</a:t>
            </a:r>
            <a:r>
              <a:rPr lang="en-GB" i="1" dirty="0"/>
              <a:t> </a:t>
            </a:r>
            <a:r>
              <a:rPr lang="en-GB" i="1" dirty="0" err="1"/>
              <a:t>arbei</a:t>
            </a:r>
            <a:r>
              <a:rPr lang="en-GB" i="1" dirty="0"/>
              <a:t> </a:t>
            </a:r>
            <a:r>
              <a:rPr lang="en-GB" i="1" dirty="0" err="1"/>
              <a:t>nie</a:t>
            </a:r>
            <a:r>
              <a:rPr lang="en-GB" i="1" dirty="0"/>
              <a:t> en </a:t>
            </a:r>
            <a:r>
              <a:rPr lang="en-GB" i="1" dirty="0" err="1"/>
              <a:t>hulle</a:t>
            </a:r>
            <a:r>
              <a:rPr lang="en-GB" i="1" dirty="0"/>
              <a:t> spin </a:t>
            </a:r>
            <a:r>
              <a:rPr lang="en-GB" i="1" dirty="0" err="1"/>
              <a:t>nie</a:t>
            </a:r>
            <a:r>
              <a:rPr lang="en-GB" i="1" dirty="0"/>
              <a:t>; en </a:t>
            </a:r>
            <a:r>
              <a:rPr lang="en-GB" i="1" dirty="0" err="1"/>
              <a:t>Ek</a:t>
            </a:r>
            <a:r>
              <a:rPr lang="en-GB" i="1" dirty="0"/>
              <a:t> </a:t>
            </a:r>
            <a:r>
              <a:rPr lang="en-GB" i="1" dirty="0" err="1"/>
              <a:t>sê</a:t>
            </a:r>
            <a:r>
              <a:rPr lang="en-GB" i="1" dirty="0"/>
              <a:t> </a:t>
            </a:r>
            <a:r>
              <a:rPr lang="en-GB" i="1" dirty="0" err="1"/>
              <a:t>vir</a:t>
            </a:r>
            <a:r>
              <a:rPr lang="en-GB" i="1" dirty="0"/>
              <a:t> </a:t>
            </a:r>
            <a:r>
              <a:rPr lang="en-GB" i="1" dirty="0" err="1"/>
              <a:t>julle</a:t>
            </a:r>
            <a:r>
              <a:rPr lang="en-GB" i="1" dirty="0"/>
              <a:t> </a:t>
            </a:r>
            <a:r>
              <a:rPr lang="en-GB" i="1" dirty="0" err="1"/>
              <a:t>dat</a:t>
            </a:r>
            <a:r>
              <a:rPr lang="en-GB" i="1" dirty="0"/>
              <a:t> </a:t>
            </a:r>
            <a:r>
              <a:rPr lang="en-GB" i="1" dirty="0" err="1"/>
              <a:t>selfs</a:t>
            </a:r>
            <a:r>
              <a:rPr lang="en-GB" i="1" dirty="0"/>
              <a:t> </a:t>
            </a:r>
            <a:r>
              <a:rPr lang="en-GB" i="1" dirty="0" err="1"/>
              <a:t>Salomo</a:t>
            </a:r>
            <a:r>
              <a:rPr lang="en-GB" i="1" dirty="0"/>
              <a:t> in al </a:t>
            </a:r>
            <a:r>
              <a:rPr lang="en-GB" i="1" dirty="0" err="1"/>
              <a:t>sy</a:t>
            </a:r>
            <a:r>
              <a:rPr lang="en-GB" i="1" dirty="0"/>
              <a:t> </a:t>
            </a:r>
            <a:r>
              <a:rPr lang="en-GB" i="1" dirty="0" err="1"/>
              <a:t>heerlikheid</a:t>
            </a:r>
            <a:r>
              <a:rPr lang="en-GB" i="1" dirty="0"/>
              <a:t> </a:t>
            </a:r>
            <a:r>
              <a:rPr lang="en-GB" i="1" dirty="0" err="1"/>
              <a:t>nie</a:t>
            </a:r>
            <a:r>
              <a:rPr lang="en-GB" i="1" dirty="0"/>
              <a:t> </a:t>
            </a:r>
            <a:r>
              <a:rPr lang="en-GB" i="1" dirty="0" err="1"/>
              <a:t>bekleed</a:t>
            </a:r>
            <a:r>
              <a:rPr lang="en-GB" i="1" dirty="0"/>
              <a:t> was </a:t>
            </a:r>
            <a:r>
              <a:rPr lang="en-GB" i="1" dirty="0" err="1"/>
              <a:t>soos</a:t>
            </a:r>
            <a:r>
              <a:rPr lang="en-GB" i="1" dirty="0"/>
              <a:t> </a:t>
            </a:r>
            <a:r>
              <a:rPr lang="en-GB" i="1" dirty="0" err="1"/>
              <a:t>een</a:t>
            </a:r>
            <a:r>
              <a:rPr lang="en-GB" i="1" dirty="0"/>
              <a:t> van </a:t>
            </a:r>
            <a:r>
              <a:rPr lang="en-GB" i="1" dirty="0" err="1"/>
              <a:t>hulle</a:t>
            </a:r>
            <a:r>
              <a:rPr lang="en-GB" i="1" dirty="0"/>
              <a:t> </a:t>
            </a:r>
            <a:r>
              <a:rPr lang="en-GB" i="1" dirty="0" err="1"/>
              <a:t>nie</a:t>
            </a:r>
            <a:r>
              <a:rPr lang="en-GB" i="1" dirty="0"/>
              <a:t>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870389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ripple/>
      </p:transition>
    </mc:Choice>
    <mc:Fallback xmlns="">
      <p:transition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marL="0" indent="0" algn="just">
              <a:buNone/>
            </a:pPr>
            <a:r>
              <a:rPr lang="en-GB" i="1" dirty="0"/>
              <a:t>As God </a:t>
            </a:r>
            <a:r>
              <a:rPr lang="en-GB" i="1" dirty="0" err="1"/>
              <a:t>dan</a:t>
            </a:r>
            <a:r>
              <a:rPr lang="en-GB" i="1" dirty="0"/>
              <a:t> die </a:t>
            </a:r>
            <a:r>
              <a:rPr lang="en-GB" i="1" dirty="0" err="1"/>
              <a:t>gras</a:t>
            </a:r>
            <a:r>
              <a:rPr lang="en-GB" i="1" dirty="0"/>
              <a:t> van die veld, </a:t>
            </a:r>
            <a:r>
              <a:rPr lang="en-GB" i="1" dirty="0" err="1"/>
              <a:t>wat</a:t>
            </a:r>
            <a:r>
              <a:rPr lang="en-GB" i="1" dirty="0"/>
              <a:t> </a:t>
            </a:r>
            <a:r>
              <a:rPr lang="en-GB" i="1" dirty="0" err="1"/>
              <a:t>vandag</a:t>
            </a:r>
            <a:r>
              <a:rPr lang="en-GB" i="1" dirty="0"/>
              <a:t> </a:t>
            </a:r>
            <a:r>
              <a:rPr lang="en-GB" i="1" dirty="0" err="1"/>
              <a:t>daar</a:t>
            </a:r>
            <a:r>
              <a:rPr lang="en-GB" i="1" dirty="0"/>
              <a:t> is en </a:t>
            </a:r>
            <a:r>
              <a:rPr lang="en-GB" i="1" dirty="0" err="1"/>
              <a:t>môre</a:t>
            </a:r>
            <a:r>
              <a:rPr lang="en-GB" i="1" dirty="0"/>
              <a:t> in ‘n </a:t>
            </a:r>
            <a:r>
              <a:rPr lang="en-GB" i="1" dirty="0" err="1"/>
              <a:t>oond</a:t>
            </a:r>
            <a:r>
              <a:rPr lang="en-GB" i="1" dirty="0"/>
              <a:t> </a:t>
            </a:r>
            <a:r>
              <a:rPr lang="en-GB" i="1" dirty="0" err="1"/>
              <a:t>gegooi</a:t>
            </a:r>
            <a:r>
              <a:rPr lang="en-GB" i="1" dirty="0"/>
              <a:t> word, so </a:t>
            </a:r>
            <a:r>
              <a:rPr lang="en-GB" i="1" dirty="0" err="1"/>
              <a:t>beklee</a:t>
            </a:r>
            <a:r>
              <a:rPr lang="en-GB" i="1" dirty="0"/>
              <a:t>, </a:t>
            </a:r>
            <a:r>
              <a:rPr lang="en-GB" i="1" dirty="0" err="1"/>
              <a:t>hoeveel</a:t>
            </a:r>
            <a:r>
              <a:rPr lang="en-GB" i="1" dirty="0"/>
              <a:t> </a:t>
            </a:r>
            <a:r>
              <a:rPr lang="en-GB" i="1" dirty="0" err="1"/>
              <a:t>te</a:t>
            </a:r>
            <a:r>
              <a:rPr lang="en-GB" i="1" dirty="0"/>
              <a:t> </a:t>
            </a:r>
            <a:r>
              <a:rPr lang="en-GB" i="1" dirty="0" err="1"/>
              <a:t>meer</a:t>
            </a:r>
            <a:r>
              <a:rPr lang="en-GB" i="1" dirty="0"/>
              <a:t> </a:t>
            </a:r>
            <a:r>
              <a:rPr lang="en-GB" i="1" dirty="0" err="1"/>
              <a:t>vir</a:t>
            </a:r>
            <a:r>
              <a:rPr lang="en-GB" i="1" dirty="0"/>
              <a:t> </a:t>
            </a:r>
            <a:r>
              <a:rPr lang="en-GB" i="1" dirty="0" err="1"/>
              <a:t>julle</a:t>
            </a:r>
            <a:r>
              <a:rPr lang="en-GB" i="1" dirty="0"/>
              <a:t>, </a:t>
            </a:r>
            <a:r>
              <a:rPr lang="en-GB" i="1" dirty="0" err="1"/>
              <a:t>kleingelowiges</a:t>
            </a:r>
            <a:r>
              <a:rPr lang="en-GB" i="1" dirty="0"/>
              <a:t>?</a:t>
            </a:r>
            <a:endParaRPr lang="en-GB" dirty="0"/>
          </a:p>
          <a:p>
            <a:pPr marL="0" indent="0" algn="just">
              <a:buNone/>
            </a:pP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247702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ripple/>
      </p:transition>
    </mc:Choice>
    <mc:Fallback xmlns="">
      <p:transition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marL="0" indent="0" algn="just">
              <a:buNone/>
            </a:pPr>
            <a:r>
              <a:rPr lang="en-GB" i="1" dirty="0" err="1"/>
              <a:t>Daarom</a:t>
            </a:r>
            <a:r>
              <a:rPr lang="en-GB" i="1" dirty="0"/>
              <a:t> </a:t>
            </a:r>
            <a:r>
              <a:rPr lang="en-GB" i="1" dirty="0" err="1"/>
              <a:t>moet</a:t>
            </a:r>
            <a:r>
              <a:rPr lang="en-GB" i="1" dirty="0"/>
              <a:t> </a:t>
            </a:r>
            <a:r>
              <a:rPr lang="en-GB" i="1" dirty="0" err="1"/>
              <a:t>julle</a:t>
            </a:r>
            <a:r>
              <a:rPr lang="en-GB" i="1" dirty="0"/>
              <a:t> </a:t>
            </a:r>
            <a:r>
              <a:rPr lang="en-GB" i="1" dirty="0" err="1"/>
              <a:t>jul</a:t>
            </a:r>
            <a:r>
              <a:rPr lang="en-GB" i="1" dirty="0"/>
              <a:t> </a:t>
            </a:r>
            <a:r>
              <a:rPr lang="en-GB" i="1" dirty="0" err="1"/>
              <a:t>nie</a:t>
            </a:r>
            <a:r>
              <a:rPr lang="en-GB" i="1" dirty="0"/>
              <a:t> </a:t>
            </a:r>
            <a:r>
              <a:rPr lang="en-GB" i="1" dirty="0" err="1"/>
              <a:t>kwel</a:t>
            </a:r>
            <a:r>
              <a:rPr lang="en-GB" i="1" dirty="0"/>
              <a:t> en </a:t>
            </a:r>
            <a:r>
              <a:rPr lang="en-GB" i="1" dirty="0" err="1"/>
              <a:t>sê</a:t>
            </a:r>
            <a:r>
              <a:rPr lang="en-GB" i="1" dirty="0"/>
              <a:t>: </a:t>
            </a:r>
            <a:r>
              <a:rPr lang="en-GB" i="1" dirty="0" err="1"/>
              <a:t>Wat</a:t>
            </a:r>
            <a:r>
              <a:rPr lang="en-GB" i="1" dirty="0"/>
              <a:t> </a:t>
            </a:r>
            <a:r>
              <a:rPr lang="en-GB" i="1" dirty="0" err="1"/>
              <a:t>sal</a:t>
            </a:r>
            <a:r>
              <a:rPr lang="en-GB" i="1" dirty="0"/>
              <a:t> </a:t>
            </a:r>
            <a:r>
              <a:rPr lang="en-GB" i="1" dirty="0" err="1"/>
              <a:t>ons</a:t>
            </a:r>
            <a:r>
              <a:rPr lang="en-GB" i="1" dirty="0"/>
              <a:t> </a:t>
            </a:r>
            <a:r>
              <a:rPr lang="en-GB" i="1" dirty="0" err="1"/>
              <a:t>eet</a:t>
            </a:r>
            <a:r>
              <a:rPr lang="en-GB" i="1" dirty="0"/>
              <a:t>, of </a:t>
            </a:r>
            <a:r>
              <a:rPr lang="en-GB" i="1" dirty="0" err="1"/>
              <a:t>wat</a:t>
            </a:r>
            <a:r>
              <a:rPr lang="en-GB" i="1" dirty="0"/>
              <a:t> </a:t>
            </a:r>
            <a:r>
              <a:rPr lang="en-GB" i="1" dirty="0" err="1"/>
              <a:t>sal</a:t>
            </a:r>
            <a:r>
              <a:rPr lang="en-GB" i="1" dirty="0"/>
              <a:t> </a:t>
            </a:r>
            <a:r>
              <a:rPr lang="en-GB" i="1" dirty="0" err="1"/>
              <a:t>ons</a:t>
            </a:r>
            <a:r>
              <a:rPr lang="en-GB" i="1" dirty="0"/>
              <a:t> drink, of </a:t>
            </a:r>
            <a:r>
              <a:rPr lang="en-GB" i="1" dirty="0" err="1"/>
              <a:t>wat</a:t>
            </a:r>
            <a:r>
              <a:rPr lang="en-GB" i="1" dirty="0"/>
              <a:t> </a:t>
            </a:r>
            <a:r>
              <a:rPr lang="en-GB" i="1" dirty="0" err="1"/>
              <a:t>sal</a:t>
            </a:r>
            <a:r>
              <a:rPr lang="en-GB" i="1" dirty="0"/>
              <a:t> </a:t>
            </a:r>
            <a:r>
              <a:rPr lang="en-GB" i="1" dirty="0" err="1"/>
              <a:t>ons</a:t>
            </a:r>
            <a:r>
              <a:rPr lang="en-GB" i="1" dirty="0"/>
              <a:t> </a:t>
            </a:r>
            <a:r>
              <a:rPr lang="en-GB" i="1" dirty="0" err="1"/>
              <a:t>aantrek</a:t>
            </a:r>
            <a:r>
              <a:rPr lang="en-GB" i="1" dirty="0"/>
              <a:t> </a:t>
            </a:r>
            <a:r>
              <a:rPr lang="en-GB" i="1" dirty="0" err="1"/>
              <a:t>nie</a:t>
            </a:r>
            <a:r>
              <a:rPr lang="en-GB" i="1" dirty="0"/>
              <a:t>? Want </a:t>
            </a:r>
            <a:r>
              <a:rPr lang="en-GB" i="1" dirty="0" err="1"/>
              <a:t>na</a:t>
            </a:r>
            <a:r>
              <a:rPr lang="en-GB" i="1" dirty="0"/>
              <a:t> al </a:t>
            </a:r>
            <a:r>
              <a:rPr lang="en-GB" i="1" dirty="0" err="1"/>
              <a:t>hierdie</a:t>
            </a:r>
            <a:r>
              <a:rPr lang="en-GB" i="1" dirty="0"/>
              <a:t> dinge </a:t>
            </a:r>
            <a:r>
              <a:rPr lang="en-GB" i="1" dirty="0" err="1"/>
              <a:t>soek</a:t>
            </a:r>
            <a:r>
              <a:rPr lang="en-GB" i="1" dirty="0"/>
              <a:t> die </a:t>
            </a:r>
            <a:r>
              <a:rPr lang="en-GB" i="1" dirty="0" err="1"/>
              <a:t>heidene</a:t>
            </a:r>
            <a:r>
              <a:rPr lang="en-GB" i="1" dirty="0"/>
              <a:t>; want </a:t>
            </a:r>
            <a:r>
              <a:rPr lang="en-GB" i="1" dirty="0" err="1"/>
              <a:t>julle</a:t>
            </a:r>
            <a:r>
              <a:rPr lang="en-GB" i="1" dirty="0"/>
              <a:t> </a:t>
            </a:r>
            <a:r>
              <a:rPr lang="en-GB" i="1" dirty="0" err="1"/>
              <a:t>hemelse</a:t>
            </a:r>
            <a:r>
              <a:rPr lang="en-GB" i="1" dirty="0"/>
              <a:t> Vader </a:t>
            </a:r>
            <a:r>
              <a:rPr lang="en-GB" i="1" dirty="0" err="1"/>
              <a:t>weet</a:t>
            </a:r>
            <a:r>
              <a:rPr lang="en-GB" i="1" dirty="0"/>
              <a:t> </a:t>
            </a:r>
            <a:r>
              <a:rPr lang="en-GB" i="1" dirty="0" err="1"/>
              <a:t>dat</a:t>
            </a:r>
            <a:r>
              <a:rPr lang="en-GB" i="1" dirty="0"/>
              <a:t> </a:t>
            </a:r>
            <a:r>
              <a:rPr lang="en-GB" i="1" dirty="0" err="1"/>
              <a:t>julle</a:t>
            </a:r>
            <a:r>
              <a:rPr lang="en-GB" i="1" dirty="0"/>
              <a:t> al </a:t>
            </a:r>
            <a:r>
              <a:rPr lang="en-GB" i="1" dirty="0" err="1"/>
              <a:t>hierdie</a:t>
            </a:r>
            <a:r>
              <a:rPr lang="en-GB" i="1" dirty="0"/>
              <a:t> dinge </a:t>
            </a:r>
            <a:r>
              <a:rPr lang="en-GB" i="1" dirty="0" err="1"/>
              <a:t>nodig</a:t>
            </a:r>
            <a:r>
              <a:rPr lang="en-GB" i="1" dirty="0"/>
              <a:t> het. Maar </a:t>
            </a:r>
            <a:r>
              <a:rPr lang="en-GB" i="1" dirty="0" err="1"/>
              <a:t>soek</a:t>
            </a:r>
            <a:r>
              <a:rPr lang="en-GB" i="1" dirty="0"/>
              <a:t> </a:t>
            </a:r>
            <a:r>
              <a:rPr lang="en-GB" i="1" dirty="0" err="1"/>
              <a:t>eers</a:t>
            </a:r>
            <a:r>
              <a:rPr lang="en-GB" i="1" dirty="0"/>
              <a:t> die </a:t>
            </a:r>
            <a:r>
              <a:rPr lang="en-GB" i="1" dirty="0" err="1"/>
              <a:t>koninkryk</a:t>
            </a:r>
            <a:r>
              <a:rPr lang="en-GB" i="1" dirty="0"/>
              <a:t> van God en </a:t>
            </a:r>
            <a:r>
              <a:rPr lang="en-GB" i="1" dirty="0" err="1"/>
              <a:t>sy</a:t>
            </a:r>
            <a:r>
              <a:rPr lang="en-GB" i="1" dirty="0"/>
              <a:t> </a:t>
            </a:r>
            <a:r>
              <a:rPr lang="en-GB" i="1" dirty="0" err="1"/>
              <a:t>geregtigheid</a:t>
            </a:r>
            <a:r>
              <a:rPr lang="en-GB" i="1" dirty="0"/>
              <a:t>, en al </a:t>
            </a:r>
            <a:r>
              <a:rPr lang="en-GB" i="1" dirty="0" err="1"/>
              <a:t>hierdie</a:t>
            </a:r>
            <a:r>
              <a:rPr lang="en-GB" i="1" dirty="0"/>
              <a:t> dinge </a:t>
            </a:r>
            <a:r>
              <a:rPr lang="en-GB" i="1" dirty="0" err="1"/>
              <a:t>sal</a:t>
            </a:r>
            <a:r>
              <a:rPr lang="en-GB" i="1" dirty="0"/>
              <a:t> </a:t>
            </a:r>
            <a:r>
              <a:rPr lang="en-GB" i="1" dirty="0" err="1"/>
              <a:t>vir</a:t>
            </a:r>
            <a:r>
              <a:rPr lang="en-GB" i="1" dirty="0"/>
              <a:t> </a:t>
            </a:r>
            <a:r>
              <a:rPr lang="en-GB" i="1" dirty="0" err="1"/>
              <a:t>julle</a:t>
            </a:r>
            <a:r>
              <a:rPr lang="en-GB" i="1" dirty="0"/>
              <a:t> </a:t>
            </a:r>
            <a:r>
              <a:rPr lang="en-GB" i="1" dirty="0" err="1"/>
              <a:t>bygevoeg</a:t>
            </a:r>
            <a:r>
              <a:rPr lang="en-GB" i="1" dirty="0"/>
              <a:t> word.’</a:t>
            </a:r>
            <a:endParaRPr lang="en-GB" dirty="0"/>
          </a:p>
          <a:p>
            <a:pPr marL="0" indent="0" algn="just">
              <a:buNone/>
            </a:pP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1009133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ripple/>
      </p:transition>
    </mc:Choice>
    <mc:Fallback xmlns="">
      <p:transition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marL="0" indent="0" algn="ctr">
              <a:buNone/>
            </a:pPr>
            <a:r>
              <a:rPr lang="en-GB" b="1" dirty="0"/>
              <a:t>SEEK FIRST THE KINGDOM OF GOD.</a:t>
            </a:r>
          </a:p>
          <a:p>
            <a:pPr marL="0" indent="0" algn="ctr">
              <a:buNone/>
            </a:pPr>
            <a:endParaRPr lang="en-GB" b="1" dirty="0"/>
          </a:p>
          <a:p>
            <a:pPr marL="0" indent="0" algn="ctr">
              <a:buNone/>
            </a:pPr>
            <a:r>
              <a:rPr lang="en-GB" dirty="0"/>
              <a:t>‘n KONINKRYK is ‘n GROEP MENSE </a:t>
            </a:r>
            <a:r>
              <a:rPr lang="en-GB" dirty="0" err="1"/>
              <a:t>wat</a:t>
            </a:r>
            <a:r>
              <a:rPr lang="en-GB" dirty="0"/>
              <a:t> </a:t>
            </a:r>
            <a:r>
              <a:rPr lang="en-GB" dirty="0" err="1"/>
              <a:t>binne</a:t>
            </a:r>
            <a:r>
              <a:rPr lang="en-GB" dirty="0"/>
              <a:t> </a:t>
            </a:r>
            <a:r>
              <a:rPr lang="en-GB" dirty="0" err="1"/>
              <a:t>sekere</a:t>
            </a:r>
            <a:r>
              <a:rPr lang="en-GB" dirty="0"/>
              <a:t> GEOGRAFIESE GRENSE </a:t>
            </a:r>
            <a:r>
              <a:rPr lang="en-GB" dirty="0" err="1"/>
              <a:t>deur</a:t>
            </a:r>
            <a:r>
              <a:rPr lang="en-GB" dirty="0"/>
              <a:t> EEN MAN REGEER word </a:t>
            </a:r>
            <a:r>
              <a:rPr lang="en-GB" dirty="0" err="1"/>
              <a:t>soos</a:t>
            </a:r>
            <a:r>
              <a:rPr lang="en-GB" dirty="0"/>
              <a:t> </a:t>
            </a:r>
            <a:r>
              <a:rPr lang="en-GB" dirty="0" err="1"/>
              <a:t>hy</a:t>
            </a:r>
            <a:r>
              <a:rPr lang="en-GB" dirty="0"/>
              <a:t> die AMP van </a:t>
            </a:r>
            <a:r>
              <a:rPr lang="en-GB" dirty="0" err="1"/>
              <a:t>sy</a:t>
            </a:r>
            <a:r>
              <a:rPr lang="en-GB" dirty="0"/>
              <a:t> VADER GEERF het.</a:t>
            </a:r>
          </a:p>
          <a:p>
            <a:pPr marL="0" indent="0" algn="ctr">
              <a:buNone/>
            </a:pPr>
            <a:endParaRPr lang="en-GB" dirty="0"/>
          </a:p>
          <a:p>
            <a:pPr marL="0" indent="0" algn="ctr">
              <a:buNone/>
            </a:pP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5651755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rippl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1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marL="0" indent="0" algn="just">
              <a:buNone/>
            </a:pPr>
            <a:r>
              <a:rPr lang="en-GB" i="1" dirty="0"/>
              <a:t>Toe het die </a:t>
            </a:r>
            <a:r>
              <a:rPr lang="en-GB" i="1" dirty="0" err="1"/>
              <a:t>geleerdes</a:t>
            </a:r>
            <a:r>
              <a:rPr lang="en-GB" i="1" dirty="0"/>
              <a:t>, die </a:t>
            </a:r>
            <a:r>
              <a:rPr lang="en-GB" i="1" dirty="0" err="1"/>
              <a:t>besweerders</a:t>
            </a:r>
            <a:r>
              <a:rPr lang="en-GB" i="1" dirty="0"/>
              <a:t>, die </a:t>
            </a:r>
            <a:r>
              <a:rPr lang="en-GB" i="1" dirty="0" err="1"/>
              <a:t>Chaldeërs</a:t>
            </a:r>
            <a:r>
              <a:rPr lang="en-GB" i="1" dirty="0"/>
              <a:t> en die </a:t>
            </a:r>
            <a:r>
              <a:rPr lang="en-GB" i="1" dirty="0" err="1"/>
              <a:t>waarsêers</a:t>
            </a:r>
            <a:r>
              <a:rPr lang="en-GB" i="1" dirty="0"/>
              <a:t> </a:t>
            </a:r>
            <a:r>
              <a:rPr lang="en-GB" i="1" dirty="0" err="1"/>
              <a:t>gekom</a:t>
            </a:r>
            <a:r>
              <a:rPr lang="en-GB" i="1" dirty="0"/>
              <a:t>, en </a:t>
            </a:r>
            <a:r>
              <a:rPr lang="en-GB" i="1" dirty="0" err="1"/>
              <a:t>ek</a:t>
            </a:r>
            <a:r>
              <a:rPr lang="en-GB" i="1" dirty="0"/>
              <a:t> het </a:t>
            </a:r>
            <a:r>
              <a:rPr lang="en-GB" i="1" dirty="0" err="1"/>
              <a:t>hulle</a:t>
            </a:r>
            <a:r>
              <a:rPr lang="en-GB" i="1" dirty="0"/>
              <a:t> die </a:t>
            </a:r>
            <a:r>
              <a:rPr lang="en-GB" i="1" dirty="0" err="1"/>
              <a:t>droom</a:t>
            </a:r>
            <a:r>
              <a:rPr lang="en-GB" i="1" dirty="0"/>
              <a:t> </a:t>
            </a:r>
            <a:r>
              <a:rPr lang="en-GB" i="1" dirty="0" err="1"/>
              <a:t>vertel</a:t>
            </a:r>
            <a:r>
              <a:rPr lang="en-GB" i="1" dirty="0"/>
              <a:t>, maar </a:t>
            </a:r>
            <a:r>
              <a:rPr lang="en-GB" i="1" dirty="0" err="1"/>
              <a:t>hulle</a:t>
            </a:r>
            <a:r>
              <a:rPr lang="en-GB" i="1" dirty="0"/>
              <a:t> het </a:t>
            </a:r>
            <a:r>
              <a:rPr lang="en-GB" i="1" dirty="0" err="1"/>
              <a:t>sy</a:t>
            </a:r>
            <a:r>
              <a:rPr lang="en-GB" i="1" dirty="0"/>
              <a:t> </a:t>
            </a:r>
            <a:r>
              <a:rPr lang="en-GB" i="1" dirty="0" err="1"/>
              <a:t>uitlegging</a:t>
            </a:r>
            <a:r>
              <a:rPr lang="en-GB" i="1" dirty="0"/>
              <a:t> my </a:t>
            </a:r>
            <a:r>
              <a:rPr lang="en-GB" i="1" dirty="0" err="1"/>
              <a:t>nie</a:t>
            </a:r>
            <a:r>
              <a:rPr lang="en-GB" i="1" dirty="0"/>
              <a:t> </a:t>
            </a:r>
            <a:r>
              <a:rPr lang="en-GB" i="1" dirty="0" err="1"/>
              <a:t>bekend</a:t>
            </a:r>
            <a:r>
              <a:rPr lang="en-GB" i="1" dirty="0"/>
              <a:t> </a:t>
            </a:r>
            <a:r>
              <a:rPr lang="en-GB" i="1" dirty="0" err="1"/>
              <a:t>gemaak</a:t>
            </a:r>
            <a:r>
              <a:rPr lang="en-GB" i="1" dirty="0"/>
              <a:t> </a:t>
            </a:r>
            <a:r>
              <a:rPr lang="en-GB" i="1" dirty="0" err="1"/>
              <a:t>nie</a:t>
            </a:r>
            <a:r>
              <a:rPr lang="en-GB" i="1" dirty="0"/>
              <a:t>; </a:t>
            </a:r>
            <a:r>
              <a:rPr lang="en-GB" i="1" dirty="0" err="1"/>
              <a:t>totdat</a:t>
            </a:r>
            <a:r>
              <a:rPr lang="en-GB" i="1" dirty="0"/>
              <a:t> </a:t>
            </a:r>
            <a:r>
              <a:rPr lang="en-GB" i="1" dirty="0" err="1"/>
              <a:t>eindelik</a:t>
            </a:r>
            <a:r>
              <a:rPr lang="en-GB" i="1" dirty="0"/>
              <a:t> </a:t>
            </a:r>
            <a:r>
              <a:rPr lang="en-GB" i="1" dirty="0" err="1"/>
              <a:t>Daniël</a:t>
            </a:r>
            <a:r>
              <a:rPr lang="en-GB" i="1" dirty="0"/>
              <a:t> </a:t>
            </a:r>
            <a:r>
              <a:rPr lang="en-GB" i="1" dirty="0" err="1"/>
              <a:t>voor</a:t>
            </a:r>
            <a:r>
              <a:rPr lang="en-GB" i="1" dirty="0"/>
              <a:t> my </a:t>
            </a:r>
            <a:r>
              <a:rPr lang="en-GB" i="1" dirty="0" err="1"/>
              <a:t>ingekom</a:t>
            </a:r>
            <a:r>
              <a:rPr lang="en-GB" i="1" dirty="0"/>
              <a:t> het, </a:t>
            </a:r>
            <a:r>
              <a:rPr lang="en-GB" i="1" dirty="0" err="1"/>
              <a:t>wie</a:t>
            </a:r>
            <a:r>
              <a:rPr lang="en-GB" i="1" dirty="0"/>
              <a:t> se </a:t>
            </a:r>
            <a:r>
              <a:rPr lang="en-GB" i="1" dirty="0" err="1"/>
              <a:t>naam</a:t>
            </a:r>
            <a:r>
              <a:rPr lang="en-GB" i="1" dirty="0"/>
              <a:t> </a:t>
            </a:r>
            <a:r>
              <a:rPr lang="en-GB" i="1" dirty="0" err="1"/>
              <a:t>Béltsasar</a:t>
            </a:r>
            <a:r>
              <a:rPr lang="en-GB" i="1" dirty="0"/>
              <a:t> is, </a:t>
            </a:r>
            <a:r>
              <a:rPr lang="en-GB" i="1" dirty="0" err="1"/>
              <a:t>na</a:t>
            </a:r>
            <a:r>
              <a:rPr lang="en-GB" i="1" dirty="0"/>
              <a:t> die </a:t>
            </a:r>
            <a:r>
              <a:rPr lang="en-GB" i="1" dirty="0" err="1"/>
              <a:t>naam</a:t>
            </a:r>
            <a:r>
              <a:rPr lang="en-GB" i="1" dirty="0"/>
              <a:t> van my god, en in </a:t>
            </a:r>
            <a:r>
              <a:rPr lang="en-GB" i="1" dirty="0" err="1"/>
              <a:t>wie</a:t>
            </a:r>
            <a:r>
              <a:rPr lang="en-GB" i="1" dirty="0"/>
              <a:t> die gees van die </a:t>
            </a:r>
            <a:r>
              <a:rPr lang="en-GB" i="1" dirty="0" err="1"/>
              <a:t>heilige</a:t>
            </a:r>
            <a:r>
              <a:rPr lang="en-GB" i="1" dirty="0"/>
              <a:t> </a:t>
            </a:r>
            <a:r>
              <a:rPr lang="en-GB" i="1" dirty="0" err="1"/>
              <a:t>gode</a:t>
            </a:r>
            <a:r>
              <a:rPr lang="en-GB" i="1" dirty="0"/>
              <a:t> is; en </a:t>
            </a:r>
            <a:r>
              <a:rPr lang="en-GB" i="1" dirty="0" err="1"/>
              <a:t>ek</a:t>
            </a:r>
            <a:r>
              <a:rPr lang="en-GB" i="1" dirty="0"/>
              <a:t> het </a:t>
            </a:r>
            <a:r>
              <a:rPr lang="en-GB" i="1" dirty="0" err="1"/>
              <a:t>hom</a:t>
            </a:r>
            <a:r>
              <a:rPr lang="en-GB" i="1" dirty="0"/>
              <a:t> die </a:t>
            </a:r>
            <a:r>
              <a:rPr lang="en-GB" i="1" dirty="0" err="1"/>
              <a:t>droom</a:t>
            </a:r>
            <a:r>
              <a:rPr lang="en-GB" i="1" dirty="0"/>
              <a:t> </a:t>
            </a:r>
            <a:r>
              <a:rPr lang="en-GB" i="1" dirty="0" err="1"/>
              <a:t>vertel</a:t>
            </a:r>
            <a:r>
              <a:rPr lang="en-GB" i="1" dirty="0"/>
              <a:t>: </a:t>
            </a:r>
            <a:r>
              <a:rPr lang="en-GB" i="1" dirty="0" err="1"/>
              <a:t>Béltsasar</a:t>
            </a:r>
            <a:r>
              <a:rPr lang="en-GB" i="1" dirty="0"/>
              <a:t>, </a:t>
            </a:r>
            <a:r>
              <a:rPr lang="en-GB" i="1" dirty="0" err="1"/>
              <a:t>owerste</a:t>
            </a:r>
            <a:r>
              <a:rPr lang="en-GB" i="1" dirty="0"/>
              <a:t> van die </a:t>
            </a:r>
            <a:r>
              <a:rPr lang="en-GB" i="1" dirty="0" err="1"/>
              <a:t>geleerdes</a:t>
            </a:r>
            <a:r>
              <a:rPr lang="en-GB" i="1" dirty="0"/>
              <a:t>, van </a:t>
            </a:r>
            <a:r>
              <a:rPr lang="en-GB" i="1" dirty="0" err="1"/>
              <a:t>wie</a:t>
            </a:r>
            <a:r>
              <a:rPr lang="en-GB" i="1" dirty="0"/>
              <a:t> </a:t>
            </a:r>
            <a:r>
              <a:rPr lang="en-GB" i="1" dirty="0" err="1"/>
              <a:t>ek</a:t>
            </a:r>
            <a:r>
              <a:rPr lang="en-GB" i="1" dirty="0"/>
              <a:t> </a:t>
            </a:r>
            <a:r>
              <a:rPr lang="en-GB" i="1" dirty="0" err="1"/>
              <a:t>weet</a:t>
            </a:r>
            <a:r>
              <a:rPr lang="en-GB" i="1" dirty="0"/>
              <a:t> </a:t>
            </a:r>
            <a:r>
              <a:rPr lang="en-GB" i="1" dirty="0" err="1"/>
              <a:t>dat</a:t>
            </a:r>
            <a:r>
              <a:rPr lang="en-GB" i="1" dirty="0"/>
              <a:t> die gees van die </a:t>
            </a:r>
            <a:r>
              <a:rPr lang="en-GB" i="1" dirty="0" err="1"/>
              <a:t>heilige</a:t>
            </a:r>
            <a:r>
              <a:rPr lang="en-GB" i="1" dirty="0"/>
              <a:t> </a:t>
            </a:r>
            <a:r>
              <a:rPr lang="en-GB" i="1" dirty="0" err="1"/>
              <a:t>gode</a:t>
            </a:r>
            <a:r>
              <a:rPr lang="en-GB" i="1" dirty="0"/>
              <a:t> in </a:t>
            </a:r>
            <a:r>
              <a:rPr lang="en-GB" i="1" dirty="0" err="1"/>
              <a:t>jou</a:t>
            </a:r>
            <a:r>
              <a:rPr lang="en-GB" i="1" dirty="0"/>
              <a:t> is en </a:t>
            </a:r>
            <a:r>
              <a:rPr lang="en-GB" i="1" dirty="0" err="1"/>
              <a:t>dat</a:t>
            </a:r>
            <a:r>
              <a:rPr lang="en-GB" i="1" dirty="0"/>
              <a:t> </a:t>
            </a:r>
            <a:r>
              <a:rPr lang="en-GB" i="1" dirty="0" err="1"/>
              <a:t>geen</a:t>
            </a:r>
            <a:r>
              <a:rPr lang="en-GB" i="1" dirty="0"/>
              <a:t> </a:t>
            </a:r>
            <a:r>
              <a:rPr lang="en-GB" i="1" dirty="0" err="1"/>
              <a:t>enkele</a:t>
            </a:r>
            <a:r>
              <a:rPr lang="en-GB" i="1" dirty="0"/>
              <a:t> </a:t>
            </a:r>
            <a:r>
              <a:rPr lang="en-GB" i="1" dirty="0" err="1"/>
              <a:t>geheim</a:t>
            </a:r>
            <a:r>
              <a:rPr lang="en-GB" i="1" dirty="0"/>
              <a:t> </a:t>
            </a:r>
            <a:r>
              <a:rPr lang="en-GB" i="1" dirty="0" err="1"/>
              <a:t>jou</a:t>
            </a:r>
            <a:r>
              <a:rPr lang="en-GB" i="1" dirty="0"/>
              <a:t> </a:t>
            </a:r>
            <a:r>
              <a:rPr lang="en-GB" i="1" dirty="0" err="1"/>
              <a:t>kwel</a:t>
            </a:r>
            <a:r>
              <a:rPr lang="en-GB" i="1" dirty="0"/>
              <a:t> </a:t>
            </a:r>
            <a:r>
              <a:rPr lang="en-GB" i="1" dirty="0" err="1"/>
              <a:t>nie</a:t>
            </a:r>
            <a:r>
              <a:rPr lang="en-GB" i="1" dirty="0"/>
              <a:t>, </a:t>
            </a:r>
            <a:r>
              <a:rPr lang="en-GB" i="1" dirty="0" err="1"/>
              <a:t>vertel</a:t>
            </a:r>
            <a:r>
              <a:rPr lang="en-GB" i="1" dirty="0"/>
              <a:t> my die </a:t>
            </a:r>
            <a:r>
              <a:rPr lang="en-GB" i="1" dirty="0" err="1"/>
              <a:t>droomgesigte</a:t>
            </a:r>
            <a:r>
              <a:rPr lang="en-GB" i="1" dirty="0"/>
              <a:t> </a:t>
            </a:r>
            <a:r>
              <a:rPr lang="en-GB" i="1" dirty="0" err="1"/>
              <a:t>wat</a:t>
            </a:r>
            <a:r>
              <a:rPr lang="en-GB" i="1" dirty="0"/>
              <a:t> </a:t>
            </a:r>
            <a:r>
              <a:rPr lang="en-GB" i="1" dirty="0" err="1"/>
              <a:t>ek</a:t>
            </a:r>
            <a:r>
              <a:rPr lang="en-GB" i="1" dirty="0"/>
              <a:t> </a:t>
            </a:r>
            <a:r>
              <a:rPr lang="en-GB" i="1" dirty="0" err="1"/>
              <a:t>gesien</a:t>
            </a:r>
            <a:r>
              <a:rPr lang="en-GB" i="1" dirty="0"/>
              <a:t> het, </a:t>
            </a:r>
            <a:r>
              <a:rPr lang="en-GB" i="1" dirty="0" err="1"/>
              <a:t>naamlik</a:t>
            </a:r>
            <a:r>
              <a:rPr lang="en-GB" i="1" dirty="0"/>
              <a:t> die </a:t>
            </a:r>
            <a:r>
              <a:rPr lang="en-GB" i="1" dirty="0" err="1"/>
              <a:t>uitlegging</a:t>
            </a:r>
            <a:r>
              <a:rPr lang="en-GB" i="1" dirty="0"/>
              <a:t> </a:t>
            </a:r>
            <a:r>
              <a:rPr lang="en-GB" i="1" dirty="0" err="1"/>
              <a:t>daarvan</a:t>
            </a:r>
            <a:r>
              <a:rPr lang="en-GB" i="1" dirty="0"/>
              <a:t>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599414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ripple/>
      </p:transition>
    </mc:Choice>
    <mc:Fallback xmlns="">
      <p:transition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marL="0" indent="0" algn="just">
              <a:buNone/>
            </a:pPr>
            <a:r>
              <a:rPr lang="en-GB" i="1" dirty="0" err="1"/>
              <a:t>Wat</a:t>
            </a:r>
            <a:r>
              <a:rPr lang="en-GB" i="1" dirty="0"/>
              <a:t> </a:t>
            </a:r>
            <a:r>
              <a:rPr lang="en-GB" i="1" dirty="0" err="1"/>
              <a:t>nou</a:t>
            </a:r>
            <a:r>
              <a:rPr lang="en-GB" i="1" dirty="0"/>
              <a:t> die </a:t>
            </a:r>
            <a:r>
              <a:rPr lang="en-GB" i="1" dirty="0" err="1"/>
              <a:t>gesigte</a:t>
            </a:r>
            <a:r>
              <a:rPr lang="en-GB" i="1" dirty="0"/>
              <a:t> van my hoof op my bed </a:t>
            </a:r>
            <a:r>
              <a:rPr lang="en-GB" i="1" dirty="0" err="1"/>
              <a:t>betref</a:t>
            </a:r>
            <a:r>
              <a:rPr lang="en-GB" i="1" dirty="0"/>
              <a:t> - </a:t>
            </a:r>
            <a:r>
              <a:rPr lang="en-GB" i="1" dirty="0" err="1"/>
              <a:t>ek</a:t>
            </a:r>
            <a:r>
              <a:rPr lang="en-GB" i="1" dirty="0"/>
              <a:t> het </a:t>
            </a:r>
            <a:r>
              <a:rPr lang="en-GB" i="1" dirty="0" err="1"/>
              <a:t>gesien</a:t>
            </a:r>
            <a:r>
              <a:rPr lang="en-GB" i="1" dirty="0"/>
              <a:t>, en </a:t>
            </a:r>
            <a:r>
              <a:rPr lang="en-GB" i="1" dirty="0" err="1"/>
              <a:t>kyk</a:t>
            </a:r>
            <a:r>
              <a:rPr lang="en-GB" i="1" dirty="0"/>
              <a:t>, </a:t>
            </a:r>
            <a:r>
              <a:rPr lang="en-GB" i="1" dirty="0" err="1"/>
              <a:t>daar</a:t>
            </a:r>
            <a:r>
              <a:rPr lang="en-GB" i="1" dirty="0"/>
              <a:t> was ‘n boom in die </a:t>
            </a:r>
            <a:r>
              <a:rPr lang="en-GB" i="1" dirty="0" err="1"/>
              <a:t>middel</a:t>
            </a:r>
            <a:r>
              <a:rPr lang="en-GB" i="1" dirty="0"/>
              <a:t> van die </a:t>
            </a:r>
            <a:r>
              <a:rPr lang="en-GB" i="1" dirty="0" err="1"/>
              <a:t>aarde</a:t>
            </a:r>
            <a:r>
              <a:rPr lang="en-GB" i="1" dirty="0"/>
              <a:t>, en </a:t>
            </a:r>
            <a:r>
              <a:rPr lang="en-GB" i="1" dirty="0" err="1"/>
              <a:t>sy</a:t>
            </a:r>
            <a:r>
              <a:rPr lang="en-GB" i="1" dirty="0"/>
              <a:t> </a:t>
            </a:r>
            <a:r>
              <a:rPr lang="en-GB" i="1" dirty="0" err="1"/>
              <a:t>hoogte</a:t>
            </a:r>
            <a:r>
              <a:rPr lang="en-GB" i="1" dirty="0"/>
              <a:t> was </a:t>
            </a:r>
            <a:r>
              <a:rPr lang="en-GB" i="1" dirty="0" err="1"/>
              <a:t>groot</a:t>
            </a:r>
            <a:r>
              <a:rPr lang="en-GB" i="1" dirty="0"/>
              <a:t>. Die boom het </a:t>
            </a:r>
            <a:r>
              <a:rPr lang="en-GB" i="1" dirty="0" err="1"/>
              <a:t>groot</a:t>
            </a:r>
            <a:r>
              <a:rPr lang="en-GB" i="1" dirty="0"/>
              <a:t> </a:t>
            </a:r>
            <a:r>
              <a:rPr lang="en-GB" i="1" dirty="0" err="1"/>
              <a:t>geword</a:t>
            </a:r>
            <a:r>
              <a:rPr lang="en-GB" i="1" dirty="0"/>
              <a:t> en </a:t>
            </a:r>
            <a:r>
              <a:rPr lang="en-GB" i="1" dirty="0" err="1"/>
              <a:t>sterk</a:t>
            </a:r>
            <a:r>
              <a:rPr lang="en-GB" i="1" dirty="0"/>
              <a:t>, en </a:t>
            </a:r>
            <a:r>
              <a:rPr lang="en-GB" i="1" dirty="0" err="1"/>
              <a:t>sy</a:t>
            </a:r>
            <a:r>
              <a:rPr lang="en-GB" i="1" dirty="0"/>
              <a:t> </a:t>
            </a:r>
            <a:r>
              <a:rPr lang="en-GB" i="1" dirty="0" err="1"/>
              <a:t>hoogte</a:t>
            </a:r>
            <a:r>
              <a:rPr lang="en-GB" i="1" dirty="0"/>
              <a:t> het tot </a:t>
            </a:r>
            <a:r>
              <a:rPr lang="en-GB" i="1" dirty="0" err="1"/>
              <a:t>aan</a:t>
            </a:r>
            <a:r>
              <a:rPr lang="en-GB" i="1" dirty="0"/>
              <a:t> die </a:t>
            </a:r>
            <a:r>
              <a:rPr lang="en-GB" i="1" dirty="0" err="1"/>
              <a:t>hemel</a:t>
            </a:r>
            <a:r>
              <a:rPr lang="en-GB" i="1" dirty="0"/>
              <a:t> </a:t>
            </a:r>
            <a:r>
              <a:rPr lang="en-GB" i="1" dirty="0" err="1"/>
              <a:t>gereik</a:t>
            </a:r>
            <a:r>
              <a:rPr lang="en-GB" i="1" dirty="0"/>
              <a:t>, </a:t>
            </a:r>
            <a:r>
              <a:rPr lang="en-GB" i="1" dirty="0" err="1"/>
              <a:t>sodat</a:t>
            </a:r>
            <a:r>
              <a:rPr lang="en-GB" i="1" dirty="0"/>
              <a:t> </a:t>
            </a:r>
            <a:r>
              <a:rPr lang="en-GB" i="1" dirty="0" err="1"/>
              <a:t>hy</a:t>
            </a:r>
            <a:r>
              <a:rPr lang="en-GB" i="1" dirty="0"/>
              <a:t> tot </a:t>
            </a:r>
            <a:r>
              <a:rPr lang="en-GB" i="1" dirty="0" err="1"/>
              <a:t>aan</a:t>
            </a:r>
            <a:r>
              <a:rPr lang="en-GB" i="1" dirty="0"/>
              <a:t> die </a:t>
            </a:r>
            <a:r>
              <a:rPr lang="en-GB" i="1" dirty="0" err="1"/>
              <a:t>einde</a:t>
            </a:r>
            <a:r>
              <a:rPr lang="en-GB" i="1" dirty="0"/>
              <a:t> van die </a:t>
            </a:r>
            <a:r>
              <a:rPr lang="en-GB" i="1" dirty="0" err="1"/>
              <a:t>hele</a:t>
            </a:r>
            <a:r>
              <a:rPr lang="en-GB" i="1" dirty="0"/>
              <a:t> </a:t>
            </a:r>
            <a:r>
              <a:rPr lang="en-GB" i="1" dirty="0" err="1"/>
              <a:t>aarde</a:t>
            </a:r>
            <a:r>
              <a:rPr lang="en-GB" i="1" dirty="0"/>
              <a:t> </a:t>
            </a:r>
            <a:r>
              <a:rPr lang="en-GB" i="1" dirty="0" err="1"/>
              <a:t>sigbaar</a:t>
            </a:r>
            <a:r>
              <a:rPr lang="en-GB" i="1" dirty="0"/>
              <a:t> was.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32036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ripple/>
      </p:transition>
    </mc:Choice>
    <mc:Fallback xmlns="">
      <p:transition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marL="0" indent="0" algn="just">
              <a:buNone/>
            </a:pPr>
            <a:r>
              <a:rPr lang="en-GB" i="1" dirty="0" err="1"/>
              <a:t>Sy</a:t>
            </a:r>
            <a:r>
              <a:rPr lang="en-GB" i="1" dirty="0"/>
              <a:t> blare was </a:t>
            </a:r>
            <a:r>
              <a:rPr lang="en-GB" i="1" dirty="0" err="1"/>
              <a:t>mooi</a:t>
            </a:r>
            <a:r>
              <a:rPr lang="en-GB" i="1" dirty="0"/>
              <a:t> en </a:t>
            </a:r>
            <a:r>
              <a:rPr lang="en-GB" i="1" dirty="0" err="1"/>
              <a:t>sy</a:t>
            </a:r>
            <a:r>
              <a:rPr lang="en-GB" i="1" dirty="0"/>
              <a:t> </a:t>
            </a:r>
            <a:r>
              <a:rPr lang="en-GB" i="1" dirty="0" err="1"/>
              <a:t>vrugte</a:t>
            </a:r>
            <a:r>
              <a:rPr lang="en-GB" i="1" dirty="0"/>
              <a:t> </a:t>
            </a:r>
            <a:r>
              <a:rPr lang="en-GB" i="1" dirty="0" err="1"/>
              <a:t>baie</a:t>
            </a:r>
            <a:r>
              <a:rPr lang="en-GB" i="1" dirty="0"/>
              <a:t>, en </a:t>
            </a:r>
            <a:r>
              <a:rPr lang="en-GB" i="1" dirty="0" err="1"/>
              <a:t>aan</a:t>
            </a:r>
            <a:r>
              <a:rPr lang="en-GB" i="1" dirty="0"/>
              <a:t> </a:t>
            </a:r>
            <a:r>
              <a:rPr lang="en-GB" i="1" dirty="0" err="1"/>
              <a:t>hom</a:t>
            </a:r>
            <a:r>
              <a:rPr lang="en-GB" i="1" dirty="0"/>
              <a:t> was </a:t>
            </a:r>
            <a:r>
              <a:rPr lang="en-GB" i="1" dirty="0" err="1"/>
              <a:t>vir</a:t>
            </a:r>
            <a:r>
              <a:rPr lang="en-GB" i="1" dirty="0"/>
              <a:t> </a:t>
            </a:r>
            <a:r>
              <a:rPr lang="en-GB" i="1" dirty="0" err="1"/>
              <a:t>alles</a:t>
            </a:r>
            <a:r>
              <a:rPr lang="en-GB" i="1" dirty="0"/>
              <a:t> </a:t>
            </a:r>
            <a:r>
              <a:rPr lang="en-GB" i="1" dirty="0" err="1"/>
              <a:t>voedsel</a:t>
            </a:r>
            <a:r>
              <a:rPr lang="en-GB" i="1" dirty="0"/>
              <a:t>; </a:t>
            </a:r>
            <a:r>
              <a:rPr lang="en-GB" i="1" dirty="0" err="1"/>
              <a:t>onder</a:t>
            </a:r>
            <a:r>
              <a:rPr lang="en-GB" i="1" dirty="0"/>
              <a:t> </a:t>
            </a:r>
            <a:r>
              <a:rPr lang="en-GB" i="1" dirty="0" err="1"/>
              <a:t>hom</a:t>
            </a:r>
            <a:r>
              <a:rPr lang="en-GB" i="1" dirty="0"/>
              <a:t> het die </a:t>
            </a:r>
            <a:r>
              <a:rPr lang="en-GB" i="1" dirty="0" err="1"/>
              <a:t>diere</a:t>
            </a:r>
            <a:r>
              <a:rPr lang="en-GB" i="1" dirty="0"/>
              <a:t> van die veld </a:t>
            </a:r>
            <a:r>
              <a:rPr lang="en-GB" i="1" dirty="0" err="1"/>
              <a:t>skaduwee</a:t>
            </a:r>
            <a:r>
              <a:rPr lang="en-GB" i="1" dirty="0"/>
              <a:t> </a:t>
            </a:r>
            <a:r>
              <a:rPr lang="en-GB" i="1" dirty="0" err="1"/>
              <a:t>gesoek</a:t>
            </a:r>
            <a:r>
              <a:rPr lang="en-GB" i="1" dirty="0"/>
              <a:t>, en in </a:t>
            </a:r>
            <a:r>
              <a:rPr lang="en-GB" i="1" dirty="0" err="1"/>
              <a:t>sy</a:t>
            </a:r>
            <a:r>
              <a:rPr lang="en-GB" i="1" dirty="0"/>
              <a:t> </a:t>
            </a:r>
            <a:r>
              <a:rPr lang="en-GB" i="1" dirty="0" err="1"/>
              <a:t>takke</a:t>
            </a:r>
            <a:r>
              <a:rPr lang="en-GB" i="1" dirty="0"/>
              <a:t> het die </a:t>
            </a:r>
            <a:r>
              <a:rPr lang="en-GB" i="1" dirty="0" err="1"/>
              <a:t>voëls</a:t>
            </a:r>
            <a:r>
              <a:rPr lang="en-GB" i="1" dirty="0"/>
              <a:t> van die </a:t>
            </a:r>
            <a:r>
              <a:rPr lang="en-GB" i="1" dirty="0" err="1"/>
              <a:t>hemel</a:t>
            </a:r>
            <a:r>
              <a:rPr lang="en-GB" i="1" dirty="0"/>
              <a:t> </a:t>
            </a:r>
            <a:r>
              <a:rPr lang="en-GB" i="1" dirty="0" err="1"/>
              <a:t>gewoon</a:t>
            </a:r>
            <a:r>
              <a:rPr lang="en-GB" i="1" dirty="0"/>
              <a:t>, </a:t>
            </a:r>
            <a:r>
              <a:rPr lang="en-GB" i="1" dirty="0" err="1"/>
              <a:t>ja</a:t>
            </a:r>
            <a:r>
              <a:rPr lang="en-GB" i="1" dirty="0"/>
              <a:t>, </a:t>
            </a:r>
            <a:r>
              <a:rPr lang="en-GB" i="1" dirty="0" err="1"/>
              <a:t>alle</a:t>
            </a:r>
            <a:r>
              <a:rPr lang="en-GB" i="1" dirty="0"/>
              <a:t> </a:t>
            </a:r>
            <a:r>
              <a:rPr lang="en-GB" i="1" dirty="0" err="1"/>
              <a:t>vlees</a:t>
            </a:r>
            <a:r>
              <a:rPr lang="en-GB" i="1" dirty="0"/>
              <a:t> is </a:t>
            </a:r>
            <a:r>
              <a:rPr lang="en-GB" i="1" dirty="0" err="1"/>
              <a:t>daardeur</a:t>
            </a:r>
            <a:r>
              <a:rPr lang="en-GB" i="1" dirty="0"/>
              <a:t> </a:t>
            </a:r>
            <a:r>
              <a:rPr lang="en-GB" i="1" dirty="0" err="1"/>
              <a:t>gevoed</a:t>
            </a:r>
            <a:r>
              <a:rPr lang="en-GB" i="1" dirty="0"/>
              <a:t>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346202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ripple/>
      </p:transition>
    </mc:Choice>
    <mc:Fallback xmlns="">
      <p:transition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marL="0" indent="0" algn="just">
              <a:buNone/>
            </a:pPr>
            <a:r>
              <a:rPr lang="en-GB" i="1" dirty="0" err="1"/>
              <a:t>Ek</a:t>
            </a:r>
            <a:r>
              <a:rPr lang="en-GB" i="1" dirty="0"/>
              <a:t> het in die </a:t>
            </a:r>
            <a:r>
              <a:rPr lang="en-GB" i="1" dirty="0" err="1"/>
              <a:t>gesigte</a:t>
            </a:r>
            <a:r>
              <a:rPr lang="en-GB" i="1" dirty="0"/>
              <a:t> van my hoof op my bed </a:t>
            </a:r>
            <a:r>
              <a:rPr lang="en-GB" i="1" dirty="0" err="1"/>
              <a:t>gesien</a:t>
            </a:r>
            <a:r>
              <a:rPr lang="en-GB" i="1" dirty="0"/>
              <a:t>, en </a:t>
            </a:r>
            <a:r>
              <a:rPr lang="en-GB" i="1" dirty="0" err="1"/>
              <a:t>kyk</a:t>
            </a:r>
            <a:r>
              <a:rPr lang="en-GB" i="1" dirty="0"/>
              <a:t>, ‘n bode, </a:t>
            </a:r>
            <a:r>
              <a:rPr lang="en-GB" i="1" dirty="0" err="1"/>
              <a:t>naamlik</a:t>
            </a:r>
            <a:r>
              <a:rPr lang="en-GB" i="1" dirty="0"/>
              <a:t> ‘n </a:t>
            </a:r>
            <a:r>
              <a:rPr lang="en-GB" i="1" dirty="0" err="1"/>
              <a:t>heilige</a:t>
            </a:r>
            <a:r>
              <a:rPr lang="en-GB" i="1" dirty="0"/>
              <a:t>, het </a:t>
            </a:r>
            <a:r>
              <a:rPr lang="en-GB" i="1" dirty="0" err="1"/>
              <a:t>uit</a:t>
            </a:r>
            <a:r>
              <a:rPr lang="en-GB" i="1" dirty="0"/>
              <a:t> die </a:t>
            </a:r>
            <a:r>
              <a:rPr lang="en-GB" i="1" dirty="0" err="1"/>
              <a:t>hemel</a:t>
            </a:r>
            <a:r>
              <a:rPr lang="en-GB" i="1" dirty="0"/>
              <a:t> </a:t>
            </a:r>
            <a:r>
              <a:rPr lang="en-GB" i="1" dirty="0" err="1"/>
              <a:t>neergedaal</a:t>
            </a:r>
            <a:r>
              <a:rPr lang="en-GB" i="1" dirty="0"/>
              <a:t>; </a:t>
            </a:r>
            <a:r>
              <a:rPr lang="en-GB" i="1" dirty="0" err="1"/>
              <a:t>hy</a:t>
            </a:r>
            <a:r>
              <a:rPr lang="en-GB" i="1" dirty="0"/>
              <a:t> het </a:t>
            </a:r>
            <a:r>
              <a:rPr lang="en-GB" i="1" dirty="0" err="1"/>
              <a:t>hardop</a:t>
            </a:r>
            <a:r>
              <a:rPr lang="en-GB" i="1" dirty="0"/>
              <a:t> </a:t>
            </a:r>
            <a:r>
              <a:rPr lang="en-GB" i="1" dirty="0" err="1"/>
              <a:t>geroep</a:t>
            </a:r>
            <a:r>
              <a:rPr lang="en-GB" i="1" dirty="0"/>
              <a:t> en </a:t>
            </a:r>
            <a:r>
              <a:rPr lang="en-GB" i="1" dirty="0" err="1"/>
              <a:t>só</a:t>
            </a:r>
            <a:r>
              <a:rPr lang="en-GB" i="1" dirty="0"/>
              <a:t> </a:t>
            </a:r>
            <a:r>
              <a:rPr lang="en-GB" i="1" dirty="0" err="1"/>
              <a:t>gesê</a:t>
            </a:r>
            <a:r>
              <a:rPr lang="en-GB" i="1" dirty="0"/>
              <a:t>: </a:t>
            </a:r>
            <a:r>
              <a:rPr lang="en-GB" i="1" dirty="0" err="1"/>
              <a:t>Kap</a:t>
            </a:r>
            <a:r>
              <a:rPr lang="en-GB" i="1" dirty="0"/>
              <a:t> die boom </a:t>
            </a:r>
            <a:r>
              <a:rPr lang="en-GB" i="1" dirty="0" err="1"/>
              <a:t>om</a:t>
            </a:r>
            <a:r>
              <a:rPr lang="en-GB" i="1" dirty="0"/>
              <a:t> en </a:t>
            </a:r>
            <a:r>
              <a:rPr lang="en-GB" i="1" dirty="0" err="1"/>
              <a:t>kap</a:t>
            </a:r>
            <a:r>
              <a:rPr lang="en-GB" i="1" dirty="0"/>
              <a:t> </a:t>
            </a:r>
            <a:r>
              <a:rPr lang="en-GB" i="1" dirty="0" err="1"/>
              <a:t>sy</a:t>
            </a:r>
            <a:r>
              <a:rPr lang="en-GB" i="1" dirty="0"/>
              <a:t> </a:t>
            </a:r>
            <a:r>
              <a:rPr lang="en-GB" i="1" dirty="0" err="1"/>
              <a:t>takke</a:t>
            </a:r>
            <a:r>
              <a:rPr lang="en-GB" i="1" dirty="0"/>
              <a:t> </a:t>
            </a:r>
            <a:r>
              <a:rPr lang="en-GB" i="1" dirty="0" err="1"/>
              <a:t>af</a:t>
            </a:r>
            <a:r>
              <a:rPr lang="en-GB" i="1" dirty="0"/>
              <a:t>, trek </a:t>
            </a:r>
            <a:r>
              <a:rPr lang="en-GB" i="1" dirty="0" err="1"/>
              <a:t>sy</a:t>
            </a:r>
            <a:r>
              <a:rPr lang="en-GB" i="1" dirty="0"/>
              <a:t> blare </a:t>
            </a:r>
            <a:r>
              <a:rPr lang="en-GB" i="1" dirty="0" err="1"/>
              <a:t>af</a:t>
            </a:r>
            <a:r>
              <a:rPr lang="en-GB" i="1" dirty="0"/>
              <a:t> en </a:t>
            </a:r>
            <a:r>
              <a:rPr lang="en-GB" i="1" dirty="0" err="1"/>
              <a:t>verstrooi</a:t>
            </a:r>
            <a:r>
              <a:rPr lang="en-GB" i="1" dirty="0"/>
              <a:t> </a:t>
            </a:r>
            <a:r>
              <a:rPr lang="en-GB" i="1" dirty="0" err="1"/>
              <a:t>sy</a:t>
            </a:r>
            <a:r>
              <a:rPr lang="en-GB" i="1" dirty="0"/>
              <a:t> </a:t>
            </a:r>
            <a:r>
              <a:rPr lang="en-GB" i="1" dirty="0" err="1"/>
              <a:t>vrugte</a:t>
            </a:r>
            <a:r>
              <a:rPr lang="en-GB" i="1" dirty="0"/>
              <a:t>; </a:t>
            </a:r>
            <a:r>
              <a:rPr lang="en-GB" i="1" dirty="0" err="1"/>
              <a:t>laat</a:t>
            </a:r>
            <a:r>
              <a:rPr lang="en-GB" i="1" dirty="0"/>
              <a:t> die </a:t>
            </a:r>
            <a:r>
              <a:rPr lang="en-GB" i="1" dirty="0" err="1"/>
              <a:t>diere</a:t>
            </a:r>
            <a:r>
              <a:rPr lang="en-GB" i="1" dirty="0"/>
              <a:t> </a:t>
            </a:r>
            <a:r>
              <a:rPr lang="en-GB" i="1" dirty="0" err="1"/>
              <a:t>onder</a:t>
            </a:r>
            <a:r>
              <a:rPr lang="en-GB" i="1" dirty="0"/>
              <a:t> </a:t>
            </a:r>
            <a:r>
              <a:rPr lang="en-GB" i="1" dirty="0" err="1"/>
              <a:t>hom</a:t>
            </a:r>
            <a:r>
              <a:rPr lang="en-GB" i="1" dirty="0"/>
              <a:t> </a:t>
            </a:r>
            <a:r>
              <a:rPr lang="en-GB" i="1" dirty="0" err="1"/>
              <a:t>uit</a:t>
            </a:r>
            <a:r>
              <a:rPr lang="en-GB" i="1" dirty="0"/>
              <a:t> </a:t>
            </a:r>
            <a:r>
              <a:rPr lang="en-GB" i="1" dirty="0" err="1"/>
              <a:t>wegvlug</a:t>
            </a:r>
            <a:r>
              <a:rPr lang="en-GB" i="1" dirty="0"/>
              <a:t> en die </a:t>
            </a:r>
            <a:r>
              <a:rPr lang="en-GB" i="1" dirty="0" err="1"/>
              <a:t>voëls</a:t>
            </a:r>
            <a:r>
              <a:rPr lang="en-GB" i="1" dirty="0"/>
              <a:t> </a:t>
            </a:r>
            <a:r>
              <a:rPr lang="en-GB" i="1" dirty="0" err="1"/>
              <a:t>uit</a:t>
            </a:r>
            <a:r>
              <a:rPr lang="en-GB" i="1" dirty="0"/>
              <a:t> </a:t>
            </a:r>
            <a:r>
              <a:rPr lang="en-GB" i="1" dirty="0" err="1"/>
              <a:t>sy</a:t>
            </a:r>
            <a:r>
              <a:rPr lang="en-GB" i="1" dirty="0"/>
              <a:t> </a:t>
            </a:r>
            <a:r>
              <a:rPr lang="en-GB" i="1" dirty="0" err="1"/>
              <a:t>takke</a:t>
            </a:r>
            <a:r>
              <a:rPr lang="en-GB" i="1" dirty="0"/>
              <a:t>. Maar </a:t>
            </a:r>
            <a:r>
              <a:rPr lang="en-GB" i="1" dirty="0" err="1"/>
              <a:t>laat</a:t>
            </a:r>
            <a:r>
              <a:rPr lang="en-GB" i="1" dirty="0"/>
              <a:t> </a:t>
            </a:r>
            <a:r>
              <a:rPr lang="en-GB" i="1" dirty="0" err="1"/>
              <a:t>sy</a:t>
            </a:r>
            <a:r>
              <a:rPr lang="en-GB" i="1" dirty="0"/>
              <a:t> </a:t>
            </a:r>
            <a:r>
              <a:rPr lang="en-GB" i="1" dirty="0" err="1"/>
              <a:t>penwortel</a:t>
            </a:r>
            <a:r>
              <a:rPr lang="en-GB" i="1" dirty="0"/>
              <a:t> in die </a:t>
            </a:r>
            <a:r>
              <a:rPr lang="en-GB" i="1" dirty="0" err="1"/>
              <a:t>aarde</a:t>
            </a:r>
            <a:r>
              <a:rPr lang="en-GB" i="1" dirty="0"/>
              <a:t> </a:t>
            </a:r>
            <a:r>
              <a:rPr lang="en-GB" i="1" dirty="0" err="1"/>
              <a:t>staan</a:t>
            </a:r>
            <a:r>
              <a:rPr lang="en-GB" i="1" dirty="0"/>
              <a:t>, en </a:t>
            </a:r>
            <a:r>
              <a:rPr lang="en-GB" i="1" dirty="0" err="1"/>
              <a:t>dit</a:t>
            </a:r>
            <a:r>
              <a:rPr lang="en-GB" i="1" dirty="0"/>
              <a:t> met ‘n band van </a:t>
            </a:r>
            <a:r>
              <a:rPr lang="en-GB" i="1" dirty="0" err="1"/>
              <a:t>yster</a:t>
            </a:r>
            <a:r>
              <a:rPr lang="en-GB" i="1" dirty="0"/>
              <a:t> en </a:t>
            </a:r>
            <a:r>
              <a:rPr lang="en-GB" i="1" dirty="0" err="1"/>
              <a:t>koper</a:t>
            </a:r>
            <a:r>
              <a:rPr lang="en-GB" i="1" dirty="0"/>
              <a:t> in die </a:t>
            </a:r>
            <a:r>
              <a:rPr lang="en-GB" i="1" dirty="0" err="1"/>
              <a:t>groen</a:t>
            </a:r>
            <a:r>
              <a:rPr lang="en-GB" i="1" dirty="0"/>
              <a:t> </a:t>
            </a:r>
            <a:r>
              <a:rPr lang="en-GB" i="1" dirty="0" err="1"/>
              <a:t>gras</a:t>
            </a:r>
            <a:r>
              <a:rPr lang="en-GB" i="1" dirty="0"/>
              <a:t> van die veld; en </a:t>
            </a:r>
            <a:r>
              <a:rPr lang="en-GB" i="1" dirty="0" err="1"/>
              <a:t>laat</a:t>
            </a:r>
            <a:r>
              <a:rPr lang="en-GB" i="1" dirty="0"/>
              <a:t> </a:t>
            </a:r>
            <a:r>
              <a:rPr lang="en-GB" i="1" dirty="0" err="1"/>
              <a:t>hy</a:t>
            </a:r>
            <a:r>
              <a:rPr lang="en-GB" i="1" dirty="0"/>
              <a:t> </a:t>
            </a:r>
            <a:r>
              <a:rPr lang="en-GB" i="1" dirty="0" err="1"/>
              <a:t>deur</a:t>
            </a:r>
            <a:r>
              <a:rPr lang="en-GB" i="1" dirty="0"/>
              <a:t> die </a:t>
            </a:r>
            <a:r>
              <a:rPr lang="en-GB" i="1" dirty="0" err="1"/>
              <a:t>dou</a:t>
            </a:r>
            <a:r>
              <a:rPr lang="en-GB" i="1" dirty="0"/>
              <a:t> van die </a:t>
            </a:r>
            <a:r>
              <a:rPr lang="en-GB" i="1" dirty="0" err="1"/>
              <a:t>hemel</a:t>
            </a:r>
            <a:r>
              <a:rPr lang="en-GB" i="1" dirty="0"/>
              <a:t> </a:t>
            </a:r>
            <a:r>
              <a:rPr lang="en-GB" i="1" dirty="0" err="1"/>
              <a:t>natgemaak</a:t>
            </a:r>
            <a:r>
              <a:rPr lang="en-GB" i="1" dirty="0"/>
              <a:t> word en </a:t>
            </a:r>
            <a:r>
              <a:rPr lang="en-GB" i="1" dirty="0" err="1"/>
              <a:t>saam</a:t>
            </a:r>
            <a:r>
              <a:rPr lang="en-GB" i="1" dirty="0"/>
              <a:t> met die </a:t>
            </a:r>
            <a:r>
              <a:rPr lang="en-GB" i="1" dirty="0" err="1"/>
              <a:t>diere</a:t>
            </a:r>
            <a:r>
              <a:rPr lang="en-GB" i="1" dirty="0"/>
              <a:t> </a:t>
            </a:r>
            <a:r>
              <a:rPr lang="en-GB" i="1" dirty="0" err="1"/>
              <a:t>deel</a:t>
            </a:r>
            <a:r>
              <a:rPr lang="en-GB" i="1" dirty="0"/>
              <a:t> </a:t>
            </a:r>
            <a:r>
              <a:rPr lang="en-GB" i="1" dirty="0" err="1"/>
              <a:t>hê</a:t>
            </a:r>
            <a:r>
              <a:rPr lang="en-GB" i="1" dirty="0"/>
              <a:t> </a:t>
            </a:r>
            <a:r>
              <a:rPr lang="en-GB" i="1" dirty="0" err="1"/>
              <a:t>aan</a:t>
            </a:r>
            <a:r>
              <a:rPr lang="en-GB" i="1" dirty="0"/>
              <a:t> die </a:t>
            </a:r>
            <a:r>
              <a:rPr lang="en-GB" i="1" dirty="0" err="1"/>
              <a:t>plante</a:t>
            </a:r>
            <a:r>
              <a:rPr lang="en-GB" i="1" dirty="0"/>
              <a:t> van die </a:t>
            </a:r>
            <a:r>
              <a:rPr lang="en-GB" i="1" dirty="0" err="1"/>
              <a:t>aarde</a:t>
            </a:r>
            <a:r>
              <a:rPr lang="en-GB" i="1" dirty="0"/>
              <a:t>.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950765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ripple/>
      </p:transition>
    </mc:Choice>
    <mc:Fallback xmlns="">
      <p:transition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marL="0" indent="0" algn="just">
              <a:buNone/>
            </a:pPr>
            <a:r>
              <a:rPr lang="en-GB" i="1" dirty="0" err="1"/>
              <a:t>Laat</a:t>
            </a:r>
            <a:r>
              <a:rPr lang="en-GB" i="1" dirty="0"/>
              <a:t> </a:t>
            </a:r>
            <a:r>
              <a:rPr lang="en-GB" i="1" dirty="0" err="1"/>
              <a:t>sy</a:t>
            </a:r>
            <a:r>
              <a:rPr lang="en-GB" i="1" dirty="0"/>
              <a:t> hart </a:t>
            </a:r>
            <a:r>
              <a:rPr lang="en-GB" i="1" dirty="0" err="1"/>
              <a:t>anders</a:t>
            </a:r>
            <a:r>
              <a:rPr lang="en-GB" i="1" dirty="0"/>
              <a:t> word as </a:t>
            </a:r>
            <a:r>
              <a:rPr lang="en-GB" i="1" dirty="0" err="1"/>
              <a:t>dié</a:t>
            </a:r>
            <a:r>
              <a:rPr lang="en-GB" i="1" dirty="0"/>
              <a:t> van ‘n </a:t>
            </a:r>
            <a:r>
              <a:rPr lang="en-GB" i="1" dirty="0" err="1"/>
              <a:t>mens</a:t>
            </a:r>
            <a:r>
              <a:rPr lang="en-GB" i="1" dirty="0"/>
              <a:t> en ‘n </a:t>
            </a:r>
            <a:r>
              <a:rPr lang="en-GB" i="1" dirty="0" err="1"/>
              <a:t>dierehart</a:t>
            </a:r>
            <a:r>
              <a:rPr lang="en-GB" i="1" dirty="0"/>
              <a:t> </a:t>
            </a:r>
            <a:r>
              <a:rPr lang="en-GB" i="1" dirty="0" err="1"/>
              <a:t>aan</a:t>
            </a:r>
            <a:r>
              <a:rPr lang="en-GB" i="1" dirty="0"/>
              <a:t> </a:t>
            </a:r>
            <a:r>
              <a:rPr lang="en-GB" i="1" dirty="0" err="1"/>
              <a:t>hom</a:t>
            </a:r>
            <a:r>
              <a:rPr lang="en-GB" i="1" dirty="0"/>
              <a:t> </a:t>
            </a:r>
            <a:r>
              <a:rPr lang="en-GB" i="1" dirty="0" err="1"/>
              <a:t>gegee</a:t>
            </a:r>
            <a:r>
              <a:rPr lang="en-GB" i="1" dirty="0"/>
              <a:t> word, en </a:t>
            </a:r>
            <a:r>
              <a:rPr lang="en-GB" i="1" dirty="0" err="1"/>
              <a:t>laat</a:t>
            </a:r>
            <a:r>
              <a:rPr lang="en-GB" i="1" dirty="0"/>
              <a:t> </a:t>
            </a:r>
            <a:r>
              <a:rPr lang="en-GB" i="1" dirty="0" err="1"/>
              <a:t>sewe</a:t>
            </a:r>
            <a:r>
              <a:rPr lang="en-GB" i="1" dirty="0"/>
              <a:t> </a:t>
            </a:r>
            <a:r>
              <a:rPr lang="en-GB" i="1" dirty="0" err="1"/>
              <a:t>tydperke</a:t>
            </a:r>
            <a:r>
              <a:rPr lang="en-GB" i="1" dirty="0"/>
              <a:t> </a:t>
            </a:r>
            <a:r>
              <a:rPr lang="en-GB" i="1" dirty="0" err="1"/>
              <a:t>oor</a:t>
            </a:r>
            <a:r>
              <a:rPr lang="en-GB" i="1" dirty="0"/>
              <a:t> </a:t>
            </a:r>
            <a:r>
              <a:rPr lang="en-GB" i="1" dirty="0" err="1"/>
              <a:t>hom</a:t>
            </a:r>
            <a:r>
              <a:rPr lang="en-GB" i="1" dirty="0"/>
              <a:t> </a:t>
            </a:r>
            <a:r>
              <a:rPr lang="en-GB" i="1" dirty="0" err="1"/>
              <a:t>heengaan</a:t>
            </a:r>
            <a:r>
              <a:rPr lang="en-GB" i="1" dirty="0"/>
              <a:t>. Op ‘n </a:t>
            </a:r>
            <a:r>
              <a:rPr lang="en-GB" i="1" dirty="0" err="1"/>
              <a:t>besluit</a:t>
            </a:r>
            <a:r>
              <a:rPr lang="en-GB" i="1" dirty="0"/>
              <a:t> van die bodes </a:t>
            </a:r>
            <a:r>
              <a:rPr lang="en-GB" i="1" dirty="0" err="1"/>
              <a:t>berus</a:t>
            </a:r>
            <a:r>
              <a:rPr lang="en-GB" i="1" dirty="0"/>
              <a:t> die bevel, en ‘n </a:t>
            </a:r>
            <a:r>
              <a:rPr lang="en-GB" i="1" dirty="0" err="1"/>
              <a:t>woord</a:t>
            </a:r>
            <a:r>
              <a:rPr lang="en-GB" i="1" dirty="0"/>
              <a:t> van die </a:t>
            </a:r>
            <a:r>
              <a:rPr lang="en-GB" i="1" dirty="0" err="1"/>
              <a:t>heiliges</a:t>
            </a:r>
            <a:r>
              <a:rPr lang="en-GB" i="1" dirty="0"/>
              <a:t> is die </a:t>
            </a:r>
            <a:r>
              <a:rPr lang="en-GB" i="1" dirty="0" err="1"/>
              <a:t>saak</a:t>
            </a:r>
            <a:r>
              <a:rPr lang="en-GB" i="1" dirty="0"/>
              <a:t>, met die </a:t>
            </a:r>
            <a:r>
              <a:rPr lang="en-GB" i="1" dirty="0" err="1"/>
              <a:t>bedoeling</a:t>
            </a:r>
            <a:r>
              <a:rPr lang="en-GB" i="1" dirty="0"/>
              <a:t> </a:t>
            </a:r>
            <a:r>
              <a:rPr lang="en-GB" i="1" dirty="0" err="1"/>
              <a:t>dat</a:t>
            </a:r>
            <a:r>
              <a:rPr lang="en-GB" i="1" dirty="0"/>
              <a:t> die </a:t>
            </a:r>
            <a:r>
              <a:rPr lang="en-GB" i="1" dirty="0" err="1"/>
              <a:t>lewendes</a:t>
            </a:r>
            <a:r>
              <a:rPr lang="en-GB" i="1" dirty="0"/>
              <a:t> </a:t>
            </a:r>
            <a:r>
              <a:rPr lang="en-GB" i="1" dirty="0" err="1"/>
              <a:t>kan</a:t>
            </a:r>
            <a:r>
              <a:rPr lang="en-GB" i="1" dirty="0"/>
              <a:t> </a:t>
            </a:r>
            <a:r>
              <a:rPr lang="en-GB" i="1" dirty="0" err="1"/>
              <a:t>erken</a:t>
            </a:r>
            <a:r>
              <a:rPr lang="en-GB" i="1" dirty="0"/>
              <a:t> </a:t>
            </a:r>
            <a:r>
              <a:rPr lang="en-GB" i="1" dirty="0" err="1"/>
              <a:t>dat</a:t>
            </a:r>
            <a:r>
              <a:rPr lang="en-GB" i="1" dirty="0"/>
              <a:t> die </a:t>
            </a:r>
            <a:r>
              <a:rPr lang="en-GB" i="1" dirty="0" err="1"/>
              <a:t>Allerhoogste</a:t>
            </a:r>
            <a:r>
              <a:rPr lang="en-GB" i="1" dirty="0"/>
              <a:t> mag het </a:t>
            </a:r>
            <a:r>
              <a:rPr lang="en-GB" i="1" dirty="0" err="1"/>
              <a:t>oor</a:t>
            </a:r>
            <a:r>
              <a:rPr lang="en-GB" i="1" dirty="0"/>
              <a:t> die </a:t>
            </a:r>
            <a:r>
              <a:rPr lang="en-GB" i="1" dirty="0" err="1"/>
              <a:t>koningskap</a:t>
            </a:r>
            <a:r>
              <a:rPr lang="en-GB" i="1" dirty="0"/>
              <a:t> van die </a:t>
            </a:r>
            <a:r>
              <a:rPr lang="en-GB" i="1" dirty="0" err="1"/>
              <a:t>mens</a:t>
            </a:r>
            <a:r>
              <a:rPr lang="en-GB" i="1" dirty="0"/>
              <a:t> en </a:t>
            </a:r>
            <a:r>
              <a:rPr lang="en-GB" i="1" dirty="0" err="1"/>
              <a:t>dit</a:t>
            </a:r>
            <a:r>
              <a:rPr lang="en-GB" i="1" dirty="0"/>
              <a:t> gee </a:t>
            </a:r>
            <a:r>
              <a:rPr lang="en-GB" i="1" dirty="0" err="1"/>
              <a:t>aan</a:t>
            </a:r>
            <a:r>
              <a:rPr lang="en-GB" i="1" dirty="0"/>
              <a:t> </a:t>
            </a:r>
            <a:r>
              <a:rPr lang="en-GB" i="1" dirty="0" err="1"/>
              <a:t>wie</a:t>
            </a:r>
            <a:r>
              <a:rPr lang="en-GB" i="1" dirty="0"/>
              <a:t> </a:t>
            </a:r>
            <a:r>
              <a:rPr lang="en-GB" i="1" dirty="0" err="1"/>
              <a:t>Hy</a:t>
            </a:r>
            <a:r>
              <a:rPr lang="en-GB" i="1" dirty="0"/>
              <a:t> </a:t>
            </a:r>
            <a:r>
              <a:rPr lang="en-GB" i="1" dirty="0" err="1"/>
              <a:t>wil</a:t>
            </a:r>
            <a:r>
              <a:rPr lang="en-GB" i="1" dirty="0"/>
              <a:t>, en die </a:t>
            </a:r>
            <a:r>
              <a:rPr lang="en-GB" i="1" dirty="0" err="1"/>
              <a:t>nederige</a:t>
            </a:r>
            <a:r>
              <a:rPr lang="en-GB" i="1" dirty="0"/>
              <a:t> </a:t>
            </a:r>
            <a:r>
              <a:rPr lang="en-GB" i="1" dirty="0" err="1"/>
              <a:t>onder</a:t>
            </a:r>
            <a:r>
              <a:rPr lang="en-GB" i="1" dirty="0"/>
              <a:t> die </a:t>
            </a:r>
            <a:r>
              <a:rPr lang="en-GB" i="1" dirty="0" err="1"/>
              <a:t>mense</a:t>
            </a:r>
            <a:r>
              <a:rPr lang="en-GB" i="1" dirty="0"/>
              <a:t> </a:t>
            </a:r>
            <a:r>
              <a:rPr lang="en-GB" i="1" dirty="0" err="1"/>
              <a:t>daaroor</a:t>
            </a:r>
            <a:r>
              <a:rPr lang="en-GB" i="1" dirty="0"/>
              <a:t> </a:t>
            </a:r>
            <a:r>
              <a:rPr lang="en-GB" i="1" dirty="0" err="1"/>
              <a:t>aanstel</a:t>
            </a:r>
            <a:r>
              <a:rPr lang="en-GB" i="1" dirty="0"/>
              <a:t>.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625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ripple/>
      </p:transition>
    </mc:Choice>
    <mc:Fallback xmlns="">
      <p:transition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marL="0" indent="0" algn="just">
              <a:buNone/>
            </a:pPr>
            <a:r>
              <a:rPr lang="en-GB" i="1" dirty="0" err="1"/>
              <a:t>Dit</a:t>
            </a:r>
            <a:r>
              <a:rPr lang="en-GB" i="1" dirty="0"/>
              <a:t> is die </a:t>
            </a:r>
            <a:r>
              <a:rPr lang="en-GB" i="1" dirty="0" err="1"/>
              <a:t>droomgesig</a:t>
            </a:r>
            <a:r>
              <a:rPr lang="en-GB" i="1" dirty="0"/>
              <a:t> </a:t>
            </a:r>
            <a:r>
              <a:rPr lang="en-GB" i="1" dirty="0" err="1"/>
              <a:t>wat</a:t>
            </a:r>
            <a:r>
              <a:rPr lang="en-GB" i="1" dirty="0"/>
              <a:t> </a:t>
            </a:r>
            <a:r>
              <a:rPr lang="en-GB" i="1" dirty="0" err="1"/>
              <a:t>ek</a:t>
            </a:r>
            <a:r>
              <a:rPr lang="en-GB" i="1" dirty="0"/>
              <a:t>, </a:t>
            </a:r>
            <a:r>
              <a:rPr lang="en-GB" i="1" dirty="0" err="1"/>
              <a:t>koning</a:t>
            </a:r>
            <a:r>
              <a:rPr lang="en-GB" i="1" dirty="0"/>
              <a:t> </a:t>
            </a:r>
            <a:r>
              <a:rPr lang="en-GB" i="1" dirty="0" err="1"/>
              <a:t>Nebukadnésar</a:t>
            </a:r>
            <a:r>
              <a:rPr lang="en-GB" i="1" dirty="0"/>
              <a:t>, </a:t>
            </a:r>
            <a:r>
              <a:rPr lang="en-GB" i="1" dirty="0" err="1"/>
              <a:t>gehad</a:t>
            </a:r>
            <a:r>
              <a:rPr lang="en-GB" i="1" dirty="0"/>
              <a:t> het; en </a:t>
            </a:r>
            <a:r>
              <a:rPr lang="en-GB" i="1" dirty="0" err="1"/>
              <a:t>jy</a:t>
            </a:r>
            <a:r>
              <a:rPr lang="en-GB" i="1" dirty="0"/>
              <a:t>, </a:t>
            </a:r>
            <a:r>
              <a:rPr lang="en-GB" i="1" dirty="0" err="1"/>
              <a:t>Béltsasar</a:t>
            </a:r>
            <a:r>
              <a:rPr lang="en-GB" i="1" dirty="0"/>
              <a:t>, </a:t>
            </a:r>
            <a:r>
              <a:rPr lang="en-GB" i="1" dirty="0" err="1"/>
              <a:t>sê</a:t>
            </a:r>
            <a:r>
              <a:rPr lang="en-GB" i="1" dirty="0"/>
              <a:t> my die </a:t>
            </a:r>
            <a:r>
              <a:rPr lang="en-GB" i="1" dirty="0" err="1"/>
              <a:t>uitlegging</a:t>
            </a:r>
            <a:r>
              <a:rPr lang="en-GB" i="1" dirty="0"/>
              <a:t>, </a:t>
            </a:r>
            <a:r>
              <a:rPr lang="en-GB" i="1" dirty="0" err="1"/>
              <a:t>omdat</a:t>
            </a:r>
            <a:r>
              <a:rPr lang="en-GB" i="1" dirty="0"/>
              <a:t> al die </a:t>
            </a:r>
            <a:r>
              <a:rPr lang="en-GB" i="1" dirty="0" err="1"/>
              <a:t>wyse</a:t>
            </a:r>
            <a:r>
              <a:rPr lang="en-GB" i="1" dirty="0"/>
              <a:t> </a:t>
            </a:r>
            <a:r>
              <a:rPr lang="en-GB" i="1" dirty="0" err="1"/>
              <a:t>manne</a:t>
            </a:r>
            <a:r>
              <a:rPr lang="en-GB" i="1" dirty="0"/>
              <a:t> van my </a:t>
            </a:r>
            <a:r>
              <a:rPr lang="en-GB" i="1" dirty="0" err="1"/>
              <a:t>koninkryk</a:t>
            </a:r>
            <a:r>
              <a:rPr lang="en-GB" i="1" dirty="0"/>
              <a:t> my die </a:t>
            </a:r>
            <a:r>
              <a:rPr lang="en-GB" i="1" dirty="0" err="1"/>
              <a:t>uitlegging</a:t>
            </a:r>
            <a:r>
              <a:rPr lang="en-GB" i="1" dirty="0"/>
              <a:t> </a:t>
            </a:r>
            <a:r>
              <a:rPr lang="en-GB" i="1" dirty="0" err="1"/>
              <a:t>nie</a:t>
            </a:r>
            <a:r>
              <a:rPr lang="en-GB" i="1" dirty="0"/>
              <a:t> </a:t>
            </a:r>
            <a:r>
              <a:rPr lang="en-GB" i="1" dirty="0" err="1"/>
              <a:t>kon</a:t>
            </a:r>
            <a:r>
              <a:rPr lang="en-GB" i="1" dirty="0"/>
              <a:t> </a:t>
            </a:r>
            <a:r>
              <a:rPr lang="en-GB" i="1" dirty="0" err="1"/>
              <a:t>bekend</a:t>
            </a:r>
            <a:r>
              <a:rPr lang="en-GB" i="1" dirty="0"/>
              <a:t> </a:t>
            </a:r>
            <a:r>
              <a:rPr lang="en-GB" i="1" dirty="0" err="1"/>
              <a:t>maak</a:t>
            </a:r>
            <a:r>
              <a:rPr lang="en-GB" i="1" dirty="0"/>
              <a:t> </a:t>
            </a:r>
            <a:r>
              <a:rPr lang="en-GB" i="1" dirty="0" err="1"/>
              <a:t>nie</a:t>
            </a:r>
            <a:r>
              <a:rPr lang="en-GB" i="1" dirty="0"/>
              <a:t>; maar </a:t>
            </a:r>
            <a:r>
              <a:rPr lang="en-GB" i="1" dirty="0" err="1"/>
              <a:t>jy</a:t>
            </a:r>
            <a:r>
              <a:rPr lang="en-GB" i="1" dirty="0"/>
              <a:t> is </a:t>
            </a:r>
            <a:r>
              <a:rPr lang="en-GB" i="1" dirty="0" err="1"/>
              <a:t>daartoe</a:t>
            </a:r>
            <a:r>
              <a:rPr lang="en-GB" i="1" dirty="0"/>
              <a:t> in </a:t>
            </a:r>
            <a:r>
              <a:rPr lang="en-GB" i="1" dirty="0" err="1"/>
              <a:t>staat</a:t>
            </a:r>
            <a:r>
              <a:rPr lang="en-GB" i="1" dirty="0"/>
              <a:t>, want die gees van die </a:t>
            </a:r>
            <a:r>
              <a:rPr lang="en-GB" i="1" dirty="0" err="1"/>
              <a:t>heilige</a:t>
            </a:r>
            <a:r>
              <a:rPr lang="en-GB" i="1" dirty="0"/>
              <a:t> </a:t>
            </a:r>
            <a:r>
              <a:rPr lang="en-GB" i="1" dirty="0" err="1"/>
              <a:t>gode</a:t>
            </a:r>
            <a:r>
              <a:rPr lang="en-GB" i="1" dirty="0"/>
              <a:t> is in </a:t>
            </a:r>
            <a:r>
              <a:rPr lang="en-GB" i="1" dirty="0" err="1"/>
              <a:t>jou</a:t>
            </a:r>
            <a:r>
              <a:rPr lang="en-GB" i="1" dirty="0"/>
              <a:t>. </a:t>
            </a:r>
            <a:endParaRPr lang="en-GB" dirty="0"/>
          </a:p>
          <a:p>
            <a:pPr marL="0" indent="0" algn="just">
              <a:buNone/>
            </a:pP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9683356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ripple/>
      </p:transition>
    </mc:Choice>
    <mc:Fallback xmlns="">
      <p:transition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marL="0" indent="0" algn="just">
              <a:buNone/>
            </a:pPr>
            <a:r>
              <a:rPr lang="en-GB" i="1" dirty="0"/>
              <a:t>Toe het </a:t>
            </a:r>
            <a:r>
              <a:rPr lang="en-GB" i="1" dirty="0" err="1"/>
              <a:t>Daniël</a:t>
            </a:r>
            <a:r>
              <a:rPr lang="en-GB" i="1" dirty="0"/>
              <a:t>, </a:t>
            </a:r>
            <a:r>
              <a:rPr lang="en-GB" i="1" dirty="0" err="1"/>
              <a:t>wie</a:t>
            </a:r>
            <a:r>
              <a:rPr lang="en-GB" i="1" dirty="0"/>
              <a:t> se </a:t>
            </a:r>
            <a:r>
              <a:rPr lang="en-GB" i="1" dirty="0" err="1"/>
              <a:t>naam</a:t>
            </a:r>
            <a:r>
              <a:rPr lang="en-GB" i="1" dirty="0"/>
              <a:t> </a:t>
            </a:r>
            <a:r>
              <a:rPr lang="en-GB" i="1" dirty="0" err="1"/>
              <a:t>Béltsasar</a:t>
            </a:r>
            <a:r>
              <a:rPr lang="en-GB" i="1" dirty="0"/>
              <a:t> was, ‘n </a:t>
            </a:r>
            <a:r>
              <a:rPr lang="en-GB" i="1" dirty="0" err="1"/>
              <a:t>oomblik</a:t>
            </a:r>
            <a:r>
              <a:rPr lang="en-GB" i="1" dirty="0"/>
              <a:t> </a:t>
            </a:r>
            <a:r>
              <a:rPr lang="en-GB" i="1" dirty="0" err="1"/>
              <a:t>verstom</a:t>
            </a:r>
            <a:r>
              <a:rPr lang="en-GB" i="1" dirty="0"/>
              <a:t> </a:t>
            </a:r>
            <a:r>
              <a:rPr lang="en-GB" i="1" dirty="0" err="1"/>
              <a:t>gestaan</a:t>
            </a:r>
            <a:r>
              <a:rPr lang="en-GB" i="1" dirty="0"/>
              <a:t> en </a:t>
            </a:r>
            <a:r>
              <a:rPr lang="en-GB" i="1" dirty="0" err="1"/>
              <a:t>sy</a:t>
            </a:r>
            <a:r>
              <a:rPr lang="en-GB" i="1" dirty="0"/>
              <a:t> </a:t>
            </a:r>
            <a:r>
              <a:rPr lang="en-GB" i="1" dirty="0" err="1"/>
              <a:t>gedagtes</a:t>
            </a:r>
            <a:r>
              <a:rPr lang="en-GB" i="1" dirty="0"/>
              <a:t> het </a:t>
            </a:r>
            <a:r>
              <a:rPr lang="en-GB" i="1" dirty="0" err="1"/>
              <a:t>hom</a:t>
            </a:r>
            <a:r>
              <a:rPr lang="en-GB" i="1" dirty="0"/>
              <a:t> </a:t>
            </a:r>
            <a:r>
              <a:rPr lang="en-GB" i="1" dirty="0" err="1"/>
              <a:t>verskrik</a:t>
            </a:r>
            <a:r>
              <a:rPr lang="en-GB" i="1" dirty="0"/>
              <a:t>. Die </a:t>
            </a:r>
            <a:r>
              <a:rPr lang="en-GB" i="1" dirty="0" err="1"/>
              <a:t>koning</a:t>
            </a:r>
            <a:r>
              <a:rPr lang="en-GB" i="1" dirty="0"/>
              <a:t> het </a:t>
            </a:r>
            <a:r>
              <a:rPr lang="en-GB" i="1" dirty="0" err="1"/>
              <a:t>daarop</a:t>
            </a:r>
            <a:r>
              <a:rPr lang="en-GB" i="1" dirty="0"/>
              <a:t> </a:t>
            </a:r>
            <a:r>
              <a:rPr lang="en-GB" i="1" dirty="0" err="1"/>
              <a:t>gespreek</a:t>
            </a:r>
            <a:r>
              <a:rPr lang="en-GB" i="1" dirty="0"/>
              <a:t> en </a:t>
            </a:r>
            <a:r>
              <a:rPr lang="en-GB" i="1" dirty="0" err="1"/>
              <a:t>gesê</a:t>
            </a:r>
            <a:r>
              <a:rPr lang="en-GB" i="1" dirty="0"/>
              <a:t>: </a:t>
            </a:r>
            <a:r>
              <a:rPr lang="en-GB" i="1" dirty="0" err="1"/>
              <a:t>Béltsasar</a:t>
            </a:r>
            <a:r>
              <a:rPr lang="en-GB" i="1" dirty="0"/>
              <a:t>, </a:t>
            </a:r>
            <a:r>
              <a:rPr lang="en-GB" i="1" dirty="0" err="1"/>
              <a:t>laat</a:t>
            </a:r>
            <a:r>
              <a:rPr lang="en-GB" i="1" dirty="0"/>
              <a:t> die </a:t>
            </a:r>
            <a:r>
              <a:rPr lang="en-GB" i="1" dirty="0" err="1"/>
              <a:t>droom</a:t>
            </a:r>
            <a:r>
              <a:rPr lang="en-GB" i="1" dirty="0"/>
              <a:t> en die </a:t>
            </a:r>
            <a:r>
              <a:rPr lang="en-GB" i="1" dirty="0" err="1"/>
              <a:t>uitlegging</a:t>
            </a:r>
            <a:r>
              <a:rPr lang="en-GB" i="1" dirty="0"/>
              <a:t> </a:t>
            </a:r>
            <a:r>
              <a:rPr lang="en-GB" i="1" dirty="0" err="1"/>
              <a:t>jou</a:t>
            </a:r>
            <a:r>
              <a:rPr lang="en-GB" i="1" dirty="0"/>
              <a:t> </a:t>
            </a:r>
            <a:r>
              <a:rPr lang="en-GB" i="1" dirty="0" err="1"/>
              <a:t>nie</a:t>
            </a:r>
            <a:r>
              <a:rPr lang="en-GB" i="1" dirty="0"/>
              <a:t> </a:t>
            </a:r>
            <a:r>
              <a:rPr lang="en-GB" i="1" dirty="0" err="1"/>
              <a:t>verskrik</a:t>
            </a:r>
            <a:r>
              <a:rPr lang="en-GB" i="1" dirty="0"/>
              <a:t> </a:t>
            </a:r>
            <a:r>
              <a:rPr lang="en-GB" i="1" dirty="0" err="1"/>
              <a:t>nie</a:t>
            </a:r>
            <a:r>
              <a:rPr lang="en-GB" i="1" dirty="0"/>
              <a:t>. </a:t>
            </a:r>
            <a:r>
              <a:rPr lang="en-GB" i="1" dirty="0" err="1"/>
              <a:t>Béltsasar</a:t>
            </a:r>
            <a:r>
              <a:rPr lang="en-GB" i="1" dirty="0"/>
              <a:t> het </a:t>
            </a:r>
            <a:r>
              <a:rPr lang="en-GB" i="1" dirty="0" err="1"/>
              <a:t>geantwoord</a:t>
            </a:r>
            <a:r>
              <a:rPr lang="en-GB" i="1" dirty="0"/>
              <a:t> en </a:t>
            </a:r>
            <a:r>
              <a:rPr lang="en-GB" i="1" dirty="0" err="1"/>
              <a:t>gesê</a:t>
            </a:r>
            <a:r>
              <a:rPr lang="en-GB" i="1" dirty="0"/>
              <a:t>: My </a:t>
            </a:r>
            <a:r>
              <a:rPr lang="en-GB" i="1" dirty="0" err="1"/>
              <a:t>heer</a:t>
            </a:r>
            <a:r>
              <a:rPr lang="en-GB" i="1" dirty="0"/>
              <a:t>, mag die </a:t>
            </a:r>
            <a:r>
              <a:rPr lang="en-GB" i="1" dirty="0" err="1"/>
              <a:t>droom</a:t>
            </a:r>
            <a:r>
              <a:rPr lang="en-GB" i="1" dirty="0"/>
              <a:t> u haters en </a:t>
            </a:r>
            <a:r>
              <a:rPr lang="en-GB" i="1" dirty="0" err="1"/>
              <a:t>sy</a:t>
            </a:r>
            <a:r>
              <a:rPr lang="en-GB" i="1" dirty="0"/>
              <a:t> </a:t>
            </a:r>
            <a:r>
              <a:rPr lang="en-GB" i="1" dirty="0" err="1"/>
              <a:t>uitlegging</a:t>
            </a:r>
            <a:r>
              <a:rPr lang="en-GB" i="1" dirty="0"/>
              <a:t> u </a:t>
            </a:r>
            <a:r>
              <a:rPr lang="en-GB" i="1" dirty="0" err="1"/>
              <a:t>teëstanders</a:t>
            </a:r>
            <a:r>
              <a:rPr lang="en-GB" i="1" dirty="0"/>
              <a:t> </a:t>
            </a:r>
            <a:r>
              <a:rPr lang="en-GB" i="1" dirty="0" err="1"/>
              <a:t>oorkom</a:t>
            </a:r>
            <a:r>
              <a:rPr lang="en-GB" i="1" dirty="0"/>
              <a:t>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479712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ripple/>
      </p:transition>
    </mc:Choice>
    <mc:Fallback xmlns="">
      <p:transition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Custom 10">
      <a:dk1>
        <a:srgbClr val="140143"/>
      </a:dk1>
      <a:lt1>
        <a:srgbClr val="FFFFFF"/>
      </a:lt1>
      <a:dk2>
        <a:srgbClr val="140143"/>
      </a:dk2>
      <a:lt2>
        <a:srgbClr val="AF00B2"/>
      </a:lt2>
      <a:accent1>
        <a:srgbClr val="002060"/>
      </a:accent1>
      <a:accent2>
        <a:srgbClr val="FFC000"/>
      </a:accent2>
      <a:accent3>
        <a:srgbClr val="6E0070"/>
      </a:accent3>
      <a:accent4>
        <a:srgbClr val="002060"/>
      </a:accent4>
      <a:accent5>
        <a:srgbClr val="0042C7"/>
      </a:accent5>
      <a:accent6>
        <a:srgbClr val="430044"/>
      </a:accent6>
      <a:hlink>
        <a:srgbClr val="430044"/>
      </a:hlink>
      <a:folHlink>
        <a:srgbClr val="430044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36</TotalTime>
  <Words>1996</Words>
  <Application>Microsoft Macintosh PowerPoint</Application>
  <PresentationFormat>On-screen Show (4:3)</PresentationFormat>
  <Paragraphs>31</Paragraphs>
  <Slides>29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3" baseType="lpstr">
      <vt:lpstr>Calibri</vt:lpstr>
      <vt:lpstr>Constantia</vt:lpstr>
      <vt:lpstr>Wingdings 2</vt:lpstr>
      <vt:lpstr>Flow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Acer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TOETS</dc:title>
  <dc:creator>Valued Acer Customer</dc:creator>
  <cp:lastModifiedBy>Microsoft Office User</cp:lastModifiedBy>
  <cp:revision>7</cp:revision>
  <dcterms:created xsi:type="dcterms:W3CDTF">2012-02-16T17:12:11Z</dcterms:created>
  <dcterms:modified xsi:type="dcterms:W3CDTF">2020-01-16T09:45:18Z</dcterms:modified>
</cp:coreProperties>
</file>