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GK9bpGiD39Sev/6SkXXt/A==" hashData="5izFnxpgqgYNHU1btVoxuRFENbgmb7Iu+O+XCSo37j7UFaiB+2vIH9kngl+29VtoZa3MtgUO6iGgJuJo0+ccPQ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9"/>
    <p:restoredTop sz="94748"/>
  </p:normalViewPr>
  <p:slideViewPr>
    <p:cSldViewPr>
      <p:cViewPr varScale="1">
        <p:scale>
          <a:sx n="152" d="100"/>
          <a:sy n="152" d="100"/>
        </p:scale>
        <p:origin x="2304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glitter pattern="hexagon"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glitter pattern="hexagon"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glitter pattern="hexagon"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glitter pattern="hexagon"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glitter pattern="hexagon"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glitter pattern="hexagon"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glitter pattern="hexagon"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glitter pattern="hexagon"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glitter pattern="hexagon"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glitter pattern="hexagon"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glitter pattern="hexagon"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EA1BF2C-0E60-4B94-8395-A16B7AA4E2BD}" type="datetimeFigureOut">
              <a:rPr lang="en-ZA" smtClean="0"/>
              <a:t>2020/01/16</a:t>
            </a:fld>
            <a:endParaRPr lang="en-Z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BE53CD1-FE92-4379-A078-DEB39B232A69}" type="slidenum">
              <a:rPr lang="en-ZA" smtClean="0"/>
              <a:t>‹#›</a:t>
            </a:fld>
            <a:endParaRPr lang="en-Z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>
        <p14:glitter pattern="hexagon"/>
      </p:transition>
    </mc:Choice>
    <mc:Fallback xmlns="">
      <p:transition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lvl="0" indent="0" algn="just">
              <a:buNone/>
            </a:pPr>
            <a:r>
              <a:rPr lang="en-GB" b="1" dirty="0" err="1"/>
              <a:t>Jes</a:t>
            </a:r>
            <a:r>
              <a:rPr lang="en-GB" b="1" dirty="0"/>
              <a:t> 60:1-7</a:t>
            </a:r>
            <a:r>
              <a:rPr lang="en-GB" dirty="0"/>
              <a:t>. ‘</a:t>
            </a:r>
            <a:r>
              <a:rPr lang="en-GB" i="1" dirty="0" err="1"/>
              <a:t>Staan</a:t>
            </a:r>
            <a:r>
              <a:rPr lang="en-GB" i="1" dirty="0"/>
              <a:t> op, word </a:t>
            </a:r>
            <a:r>
              <a:rPr lang="en-GB" i="1" dirty="0" err="1"/>
              <a:t>verlig</a:t>
            </a:r>
            <a:r>
              <a:rPr lang="en-GB" i="1" dirty="0"/>
              <a:t>; want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lig</a:t>
            </a:r>
            <a:r>
              <a:rPr lang="en-GB" i="1" dirty="0"/>
              <a:t> </a:t>
            </a:r>
            <a:r>
              <a:rPr lang="en-GB" i="1" dirty="0" err="1"/>
              <a:t>kom</a:t>
            </a:r>
            <a:r>
              <a:rPr lang="en-GB" i="1" dirty="0"/>
              <a:t>, en die </a:t>
            </a:r>
            <a:r>
              <a:rPr lang="en-GB" i="1" dirty="0" err="1"/>
              <a:t>heerlikheid</a:t>
            </a:r>
            <a:r>
              <a:rPr lang="en-GB" i="1" dirty="0"/>
              <a:t> van die HERE </a:t>
            </a:r>
            <a:r>
              <a:rPr lang="en-GB" i="1" dirty="0" err="1"/>
              <a:t>gaan</a:t>
            </a:r>
            <a:r>
              <a:rPr lang="en-GB" i="1" dirty="0"/>
              <a:t> </a:t>
            </a:r>
            <a:r>
              <a:rPr lang="en-GB" i="1" dirty="0" err="1"/>
              <a:t>oor</a:t>
            </a:r>
            <a:r>
              <a:rPr lang="en-GB" i="1" dirty="0"/>
              <a:t> </a:t>
            </a:r>
            <a:r>
              <a:rPr lang="en-GB" i="1" dirty="0" err="1"/>
              <a:t>jou</a:t>
            </a:r>
            <a:r>
              <a:rPr lang="en-GB" i="1" dirty="0"/>
              <a:t> op. Want </a:t>
            </a:r>
            <a:r>
              <a:rPr lang="en-GB" i="1" dirty="0" err="1"/>
              <a:t>kyk</a:t>
            </a:r>
            <a:r>
              <a:rPr lang="en-GB" i="1" dirty="0"/>
              <a:t>, die </a:t>
            </a:r>
            <a:r>
              <a:rPr lang="en-GB" i="1" dirty="0" err="1"/>
              <a:t>duisternis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die </a:t>
            </a:r>
            <a:r>
              <a:rPr lang="en-GB" i="1" dirty="0" err="1"/>
              <a:t>aarde</a:t>
            </a:r>
            <a:r>
              <a:rPr lang="en-GB" i="1" dirty="0"/>
              <a:t> </a:t>
            </a:r>
            <a:r>
              <a:rPr lang="en-GB" i="1" dirty="0" err="1"/>
              <a:t>oordek</a:t>
            </a:r>
            <a:r>
              <a:rPr lang="en-GB" i="1" dirty="0"/>
              <a:t> en </a:t>
            </a:r>
            <a:r>
              <a:rPr lang="en-GB" i="1" dirty="0" err="1"/>
              <a:t>donkerheid</a:t>
            </a:r>
            <a:r>
              <a:rPr lang="en-GB" i="1" dirty="0"/>
              <a:t> die </a:t>
            </a:r>
            <a:r>
              <a:rPr lang="en-GB" i="1" dirty="0" err="1"/>
              <a:t>volke</a:t>
            </a:r>
            <a:r>
              <a:rPr lang="en-GB" i="1" dirty="0"/>
              <a:t>; maar </a:t>
            </a:r>
            <a:r>
              <a:rPr lang="en-GB" i="1" dirty="0" err="1"/>
              <a:t>oor</a:t>
            </a:r>
            <a:r>
              <a:rPr lang="en-GB" i="1" dirty="0"/>
              <a:t> </a:t>
            </a:r>
            <a:r>
              <a:rPr lang="en-GB" i="1" dirty="0" err="1"/>
              <a:t>jóu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die HERE </a:t>
            </a:r>
            <a:r>
              <a:rPr lang="en-GB" i="1" dirty="0" err="1"/>
              <a:t>opgaan</a:t>
            </a:r>
            <a:r>
              <a:rPr lang="en-GB" i="1" dirty="0"/>
              <a:t>, en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heerlikheid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oor</a:t>
            </a:r>
            <a:r>
              <a:rPr lang="en-GB" i="1" dirty="0"/>
              <a:t>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gesien</a:t>
            </a:r>
            <a:r>
              <a:rPr lang="en-GB" i="1" dirty="0"/>
              <a:t> word.</a:t>
            </a:r>
            <a:endParaRPr lang="en-GB" dirty="0"/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44502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glitter pattern="hexagon"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lvl="0" indent="0" algn="just">
              <a:buNone/>
            </a:pPr>
            <a:r>
              <a:rPr lang="en-GB" dirty="0"/>
              <a:t>‘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hul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tevergeefs</a:t>
            </a:r>
            <a:r>
              <a:rPr lang="en-GB" i="1" dirty="0"/>
              <a:t> </a:t>
            </a:r>
            <a:r>
              <a:rPr lang="en-GB" i="1" dirty="0" err="1"/>
              <a:t>vermoei</a:t>
            </a:r>
            <a:r>
              <a:rPr lang="en-GB" i="1" dirty="0"/>
              <a:t> of </a:t>
            </a:r>
            <a:r>
              <a:rPr lang="en-GB" i="1" dirty="0" err="1"/>
              <a:t>baar</a:t>
            </a:r>
            <a:r>
              <a:rPr lang="en-GB" i="1" dirty="0"/>
              <a:t> </a:t>
            </a:r>
            <a:r>
              <a:rPr lang="en-GB" i="1" dirty="0" err="1"/>
              <a:t>vir</a:t>
            </a:r>
            <a:r>
              <a:rPr lang="en-GB" i="1" dirty="0"/>
              <a:t> </a:t>
            </a:r>
            <a:r>
              <a:rPr lang="en-GB" i="1" dirty="0" err="1"/>
              <a:t>skielike</a:t>
            </a:r>
            <a:r>
              <a:rPr lang="en-GB" i="1" dirty="0"/>
              <a:t> </a:t>
            </a:r>
            <a:r>
              <a:rPr lang="en-GB" i="1" dirty="0" err="1"/>
              <a:t>ondergang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; want </a:t>
            </a:r>
            <a:r>
              <a:rPr lang="en-GB" i="1" dirty="0" err="1"/>
              <a:t>hulle</a:t>
            </a:r>
            <a:r>
              <a:rPr lang="en-GB" i="1" dirty="0"/>
              <a:t> is ‘n </a:t>
            </a:r>
            <a:r>
              <a:rPr lang="en-GB" i="1" dirty="0" err="1"/>
              <a:t>geslag</a:t>
            </a:r>
            <a:r>
              <a:rPr lang="en-GB" i="1" dirty="0"/>
              <a:t> van die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deur</a:t>
            </a:r>
            <a:r>
              <a:rPr lang="en-GB" i="1" dirty="0"/>
              <a:t> die HERE </a:t>
            </a:r>
            <a:r>
              <a:rPr lang="en-GB" i="1" dirty="0" err="1"/>
              <a:t>geseën</a:t>
            </a:r>
            <a:r>
              <a:rPr lang="en-GB" i="1" dirty="0"/>
              <a:t> is, en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nakomelinge</a:t>
            </a:r>
            <a:r>
              <a:rPr lang="en-GB" i="1" dirty="0"/>
              <a:t> is by </a:t>
            </a:r>
            <a:r>
              <a:rPr lang="en-GB" i="1" dirty="0" err="1"/>
              <a:t>hulle</a:t>
            </a:r>
            <a:r>
              <a:rPr lang="en-GB" i="1" dirty="0"/>
              <a:t>. En </a:t>
            </a:r>
            <a:r>
              <a:rPr lang="en-GB" i="1" dirty="0" err="1"/>
              <a:t>voordat</a:t>
            </a:r>
            <a:r>
              <a:rPr lang="en-GB" i="1" dirty="0"/>
              <a:t>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roep</a:t>
            </a:r>
            <a:r>
              <a:rPr lang="en-GB" i="1" dirty="0"/>
              <a:t>,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Ek</a:t>
            </a:r>
            <a:r>
              <a:rPr lang="en-GB" i="1" dirty="0"/>
              <a:t> </a:t>
            </a:r>
            <a:r>
              <a:rPr lang="en-GB" i="1" dirty="0" err="1"/>
              <a:t>antwoord</a:t>
            </a:r>
            <a:r>
              <a:rPr lang="en-GB" i="1" dirty="0"/>
              <a:t>; </a:t>
            </a:r>
            <a:r>
              <a:rPr lang="en-GB" i="1" dirty="0" err="1"/>
              <a:t>terwyl</a:t>
            </a:r>
            <a:r>
              <a:rPr lang="en-GB" i="1" dirty="0"/>
              <a:t>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nog</a:t>
            </a:r>
            <a:r>
              <a:rPr lang="en-GB" i="1" dirty="0"/>
              <a:t> </a:t>
            </a:r>
            <a:r>
              <a:rPr lang="en-GB" i="1" dirty="0" err="1"/>
              <a:t>spreek</a:t>
            </a:r>
            <a:r>
              <a:rPr lang="en-GB" i="1" dirty="0"/>
              <a:t>, </a:t>
            </a:r>
            <a:r>
              <a:rPr lang="en-GB" i="1" dirty="0" err="1"/>
              <a:t>verhoor</a:t>
            </a:r>
            <a:r>
              <a:rPr lang="en-GB" i="1" dirty="0"/>
              <a:t> </a:t>
            </a:r>
            <a:r>
              <a:rPr lang="en-GB" i="1" dirty="0" err="1"/>
              <a:t>Ek</a:t>
            </a:r>
            <a:r>
              <a:rPr lang="en-GB" i="1" dirty="0"/>
              <a:t>. Die wolf en die lam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saam</a:t>
            </a:r>
            <a:r>
              <a:rPr lang="en-GB" i="1" dirty="0"/>
              <a:t> </a:t>
            </a:r>
            <a:r>
              <a:rPr lang="en-GB" i="1" dirty="0" err="1"/>
              <a:t>wei</a:t>
            </a:r>
            <a:r>
              <a:rPr lang="en-GB" i="1" dirty="0"/>
              <a:t>, en die </a:t>
            </a:r>
            <a:r>
              <a:rPr lang="en-GB" i="1" dirty="0" err="1"/>
              <a:t>leeu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strooi</a:t>
            </a:r>
            <a:r>
              <a:rPr lang="en-GB" i="1" dirty="0"/>
              <a:t> </a:t>
            </a:r>
            <a:r>
              <a:rPr lang="en-GB" i="1" dirty="0" err="1"/>
              <a:t>eet</a:t>
            </a:r>
            <a:r>
              <a:rPr lang="en-GB" i="1" dirty="0"/>
              <a:t> </a:t>
            </a:r>
            <a:r>
              <a:rPr lang="en-GB" i="1" dirty="0" err="1"/>
              <a:t>soos</a:t>
            </a:r>
            <a:r>
              <a:rPr lang="en-GB" i="1" dirty="0"/>
              <a:t> ‘n bees, en </a:t>
            </a:r>
            <a:r>
              <a:rPr lang="en-GB" i="1" dirty="0" err="1"/>
              <a:t>stof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die </a:t>
            </a:r>
            <a:r>
              <a:rPr lang="en-GB" i="1" dirty="0" err="1"/>
              <a:t>voedsel</a:t>
            </a:r>
            <a:r>
              <a:rPr lang="en-GB" i="1" dirty="0"/>
              <a:t> van die slang </a:t>
            </a:r>
            <a:r>
              <a:rPr lang="en-GB" i="1" dirty="0" err="1"/>
              <a:t>wees</a:t>
            </a:r>
            <a:r>
              <a:rPr lang="en-GB" i="1" dirty="0"/>
              <a:t>;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geen</a:t>
            </a:r>
            <a:r>
              <a:rPr lang="en-GB" i="1" dirty="0"/>
              <a:t> </a:t>
            </a:r>
            <a:r>
              <a:rPr lang="en-GB" i="1" dirty="0" err="1"/>
              <a:t>kwaad</a:t>
            </a:r>
            <a:r>
              <a:rPr lang="en-GB" i="1" dirty="0"/>
              <a:t> </a:t>
            </a:r>
            <a:r>
              <a:rPr lang="en-GB" i="1" dirty="0" err="1"/>
              <a:t>doen</a:t>
            </a:r>
            <a:r>
              <a:rPr lang="en-GB" i="1" dirty="0"/>
              <a:t> of </a:t>
            </a:r>
            <a:r>
              <a:rPr lang="en-GB" i="1" dirty="0" err="1"/>
              <a:t>verderf</a:t>
            </a:r>
            <a:r>
              <a:rPr lang="en-GB" i="1" dirty="0"/>
              <a:t> </a:t>
            </a:r>
            <a:r>
              <a:rPr lang="en-GB" i="1" dirty="0" err="1"/>
              <a:t>aanrig</a:t>
            </a:r>
            <a:r>
              <a:rPr lang="en-GB" i="1" dirty="0"/>
              <a:t> op my </a:t>
            </a:r>
            <a:r>
              <a:rPr lang="en-GB" i="1" dirty="0" err="1"/>
              <a:t>hele</a:t>
            </a:r>
            <a:r>
              <a:rPr lang="en-GB" i="1" dirty="0"/>
              <a:t> </a:t>
            </a:r>
            <a:r>
              <a:rPr lang="en-GB" i="1" dirty="0" err="1"/>
              <a:t>heilige</a:t>
            </a:r>
            <a:r>
              <a:rPr lang="en-GB" i="1" dirty="0"/>
              <a:t> berg </a:t>
            </a:r>
            <a:r>
              <a:rPr lang="en-GB" i="1" dirty="0" err="1"/>
              <a:t>nie</a:t>
            </a:r>
            <a:r>
              <a:rPr lang="en-GB" i="1" dirty="0"/>
              <a:t>, </a:t>
            </a:r>
            <a:r>
              <a:rPr lang="en-GB" i="1" dirty="0" err="1"/>
              <a:t>sê</a:t>
            </a:r>
            <a:r>
              <a:rPr lang="en-GB" i="1" dirty="0"/>
              <a:t> die HERE.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8798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glitter pattern="hexagon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GB" b="1" dirty="0"/>
              <a:t>SEEK FIRST THE KINGDOM OF GOD III.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9348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glitter pattern="hexagon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en-GB" b="1" dirty="0" err="1"/>
              <a:t>Joh</a:t>
            </a:r>
            <a:r>
              <a:rPr lang="en-GB" b="1" dirty="0"/>
              <a:t> 18:28-40</a:t>
            </a:r>
            <a:r>
              <a:rPr lang="en-GB" dirty="0"/>
              <a:t>. ‘</a:t>
            </a:r>
            <a:r>
              <a:rPr lang="en-GB" i="1" dirty="0"/>
              <a:t>Toe </a:t>
            </a:r>
            <a:r>
              <a:rPr lang="en-GB" i="1" dirty="0" err="1"/>
              <a:t>neem</a:t>
            </a:r>
            <a:r>
              <a:rPr lang="en-GB" i="1" dirty="0"/>
              <a:t> </a:t>
            </a:r>
            <a:r>
              <a:rPr lang="en-GB" i="1" dirty="0" err="1"/>
              <a:t>hulle</a:t>
            </a:r>
            <a:r>
              <a:rPr lang="en-GB" i="1" dirty="0"/>
              <a:t> Jesus van </a:t>
            </a:r>
            <a:r>
              <a:rPr lang="en-GB" i="1" dirty="0" err="1"/>
              <a:t>Kájafas</a:t>
            </a:r>
            <a:r>
              <a:rPr lang="en-GB" i="1" dirty="0"/>
              <a:t> </a:t>
            </a:r>
            <a:r>
              <a:rPr lang="en-GB" i="1" dirty="0" err="1"/>
              <a:t>na</a:t>
            </a:r>
            <a:r>
              <a:rPr lang="en-GB" i="1" dirty="0"/>
              <a:t> die </a:t>
            </a:r>
            <a:r>
              <a:rPr lang="en-GB" i="1" dirty="0" err="1"/>
              <a:t>goewerneur</a:t>
            </a:r>
            <a:r>
              <a:rPr lang="en-GB" i="1" dirty="0"/>
              <a:t> se </a:t>
            </a:r>
            <a:r>
              <a:rPr lang="en-GB" i="1" dirty="0" err="1"/>
              <a:t>paleis</a:t>
            </a:r>
            <a:r>
              <a:rPr lang="en-GB" i="1" dirty="0"/>
              <a:t>.</a:t>
            </a:r>
            <a:r>
              <a:rPr lang="en-GB" dirty="0"/>
              <a:t>’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60123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glitter pattern="hexagon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lvl="0" indent="0" algn="just">
              <a:buNone/>
            </a:pPr>
            <a:r>
              <a:rPr lang="en-GB" dirty="0"/>
              <a:t>‘</a:t>
            </a:r>
            <a:r>
              <a:rPr lang="en-GB" i="1" dirty="0"/>
              <a:t>En </a:t>
            </a:r>
            <a:r>
              <a:rPr lang="en-GB" i="1" dirty="0" err="1"/>
              <a:t>dit</a:t>
            </a:r>
            <a:r>
              <a:rPr lang="en-GB" i="1" dirty="0"/>
              <a:t> was </a:t>
            </a:r>
            <a:r>
              <a:rPr lang="en-GB" i="1" dirty="0" err="1"/>
              <a:t>vroeg</a:t>
            </a:r>
            <a:r>
              <a:rPr lang="en-GB" i="1" dirty="0"/>
              <a:t> in die </a:t>
            </a:r>
            <a:r>
              <a:rPr lang="en-GB" i="1" dirty="0" err="1"/>
              <a:t>môre</a:t>
            </a:r>
            <a:r>
              <a:rPr lang="en-GB" i="1" dirty="0"/>
              <a:t>; en </a:t>
            </a:r>
            <a:r>
              <a:rPr lang="en-GB" i="1" dirty="0" err="1"/>
              <a:t>hulle</a:t>
            </a:r>
            <a:r>
              <a:rPr lang="en-GB" i="1" dirty="0"/>
              <a:t> het self </a:t>
            </a:r>
            <a:r>
              <a:rPr lang="en-GB" i="1" dirty="0" err="1"/>
              <a:t>nie</a:t>
            </a:r>
            <a:r>
              <a:rPr lang="en-GB" i="1" dirty="0"/>
              <a:t> in die </a:t>
            </a:r>
            <a:r>
              <a:rPr lang="en-GB" i="1" dirty="0" err="1"/>
              <a:t>paleis</a:t>
            </a:r>
            <a:r>
              <a:rPr lang="en-GB" i="1" dirty="0"/>
              <a:t> </a:t>
            </a:r>
            <a:r>
              <a:rPr lang="en-GB" i="1" dirty="0" err="1"/>
              <a:t>ingegaan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, </a:t>
            </a:r>
            <a:r>
              <a:rPr lang="en-GB" i="1" dirty="0" err="1"/>
              <a:t>dat</a:t>
            </a:r>
            <a:r>
              <a:rPr lang="en-GB" i="1" dirty="0"/>
              <a:t>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hul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sou</a:t>
            </a:r>
            <a:r>
              <a:rPr lang="en-GB" i="1" dirty="0"/>
              <a:t> </a:t>
            </a:r>
            <a:r>
              <a:rPr lang="en-GB" i="1" dirty="0" err="1"/>
              <a:t>verontreinig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, maar </a:t>
            </a:r>
            <a:r>
              <a:rPr lang="en-GB" i="1" dirty="0" err="1"/>
              <a:t>dat</a:t>
            </a:r>
            <a:r>
              <a:rPr lang="en-GB" i="1" dirty="0"/>
              <a:t> </a:t>
            </a:r>
            <a:r>
              <a:rPr lang="en-GB" i="1" dirty="0" err="1"/>
              <a:t>hulle</a:t>
            </a:r>
            <a:r>
              <a:rPr lang="en-GB" i="1" dirty="0"/>
              <a:t> die </a:t>
            </a:r>
            <a:r>
              <a:rPr lang="en-GB" i="1" dirty="0" err="1"/>
              <a:t>pasga</a:t>
            </a:r>
            <a:r>
              <a:rPr lang="en-GB" i="1" dirty="0"/>
              <a:t> </a:t>
            </a:r>
            <a:r>
              <a:rPr lang="en-GB" i="1" dirty="0" err="1"/>
              <a:t>kon</a:t>
            </a:r>
            <a:r>
              <a:rPr lang="en-GB" i="1" dirty="0"/>
              <a:t> </a:t>
            </a:r>
            <a:r>
              <a:rPr lang="en-GB" i="1" dirty="0" err="1"/>
              <a:t>eet</a:t>
            </a:r>
            <a:r>
              <a:rPr lang="en-GB" i="1" dirty="0"/>
              <a:t>. En Pilatus het </a:t>
            </a:r>
            <a:r>
              <a:rPr lang="en-GB" i="1" dirty="0" err="1"/>
              <a:t>na</a:t>
            </a:r>
            <a:r>
              <a:rPr lang="en-GB" i="1" dirty="0"/>
              <a:t>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uitgekom</a:t>
            </a:r>
            <a:r>
              <a:rPr lang="en-GB" i="1" dirty="0"/>
              <a:t> en </a:t>
            </a:r>
            <a:r>
              <a:rPr lang="en-GB" i="1" dirty="0" err="1"/>
              <a:t>gesê</a:t>
            </a:r>
            <a:r>
              <a:rPr lang="en-GB" i="1" dirty="0"/>
              <a:t>:…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91607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glitter pattern="hexagon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lvl="0" indent="0" algn="just">
              <a:buNone/>
            </a:pPr>
            <a:r>
              <a:rPr lang="en-GB" dirty="0"/>
              <a:t>‘</a:t>
            </a:r>
            <a:r>
              <a:rPr lang="en-GB" i="1" dirty="0"/>
              <a:t>En Pilatus het </a:t>
            </a:r>
            <a:r>
              <a:rPr lang="en-GB" i="1" dirty="0" err="1"/>
              <a:t>na</a:t>
            </a:r>
            <a:r>
              <a:rPr lang="en-GB" i="1" dirty="0"/>
              <a:t>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uitgekom</a:t>
            </a:r>
            <a:r>
              <a:rPr lang="en-GB" i="1" dirty="0"/>
              <a:t> en </a:t>
            </a:r>
            <a:r>
              <a:rPr lang="en-GB" i="1" dirty="0" err="1"/>
              <a:t>gesê</a:t>
            </a:r>
            <a:r>
              <a:rPr lang="en-GB" i="1" dirty="0"/>
              <a:t>: </a:t>
            </a:r>
            <a:r>
              <a:rPr lang="en-GB" i="1" dirty="0" err="1"/>
              <a:t>Watter</a:t>
            </a:r>
            <a:r>
              <a:rPr lang="en-GB" i="1" dirty="0"/>
              <a:t> </a:t>
            </a:r>
            <a:r>
              <a:rPr lang="en-GB" i="1" dirty="0" err="1"/>
              <a:t>beskuldiging</a:t>
            </a:r>
            <a:r>
              <a:rPr lang="en-GB" i="1" dirty="0"/>
              <a:t> bring </a:t>
            </a:r>
            <a:r>
              <a:rPr lang="en-GB" i="1" dirty="0" err="1"/>
              <a:t>julle</a:t>
            </a:r>
            <a:r>
              <a:rPr lang="en-GB" i="1" dirty="0"/>
              <a:t> teen </a:t>
            </a:r>
            <a:r>
              <a:rPr lang="en-GB" i="1" dirty="0" err="1"/>
              <a:t>hierdie</a:t>
            </a:r>
            <a:r>
              <a:rPr lang="en-GB" i="1" dirty="0"/>
              <a:t> man in?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antwoord</a:t>
            </a:r>
            <a:r>
              <a:rPr lang="en-GB" i="1" dirty="0"/>
              <a:t> en </a:t>
            </a:r>
            <a:r>
              <a:rPr lang="en-GB" i="1" dirty="0" err="1"/>
              <a:t>sê</a:t>
            </a:r>
            <a:r>
              <a:rPr lang="en-GB" i="1" dirty="0"/>
              <a:t> </a:t>
            </a:r>
            <a:r>
              <a:rPr lang="en-GB" i="1" dirty="0" err="1"/>
              <a:t>vir</a:t>
            </a:r>
            <a:r>
              <a:rPr lang="en-GB" i="1" dirty="0"/>
              <a:t> </a:t>
            </a:r>
            <a:r>
              <a:rPr lang="en-GB" i="1" dirty="0" err="1"/>
              <a:t>hom</a:t>
            </a:r>
            <a:r>
              <a:rPr lang="en-GB" i="1" dirty="0"/>
              <a:t>: As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geen</a:t>
            </a:r>
            <a:r>
              <a:rPr lang="en-GB" i="1" dirty="0"/>
              <a:t> </a:t>
            </a:r>
            <a:r>
              <a:rPr lang="en-GB" i="1" dirty="0" err="1"/>
              <a:t>kwaaddoener</a:t>
            </a:r>
            <a:r>
              <a:rPr lang="en-GB" i="1" dirty="0"/>
              <a:t> was </a:t>
            </a:r>
            <a:r>
              <a:rPr lang="en-GB" i="1" dirty="0" err="1"/>
              <a:t>nie</a:t>
            </a:r>
            <a:r>
              <a:rPr lang="en-GB" i="1" dirty="0"/>
              <a:t>, </a:t>
            </a:r>
            <a:r>
              <a:rPr lang="en-GB" i="1" dirty="0" err="1"/>
              <a:t>sou</a:t>
            </a:r>
            <a:r>
              <a:rPr lang="en-GB" i="1" dirty="0"/>
              <a:t> </a:t>
            </a:r>
            <a:r>
              <a:rPr lang="en-GB" i="1" dirty="0" err="1"/>
              <a:t>ons</a:t>
            </a:r>
            <a:r>
              <a:rPr lang="en-GB" i="1" dirty="0"/>
              <a:t> </a:t>
            </a:r>
            <a:r>
              <a:rPr lang="en-GB" i="1" dirty="0" err="1"/>
              <a:t>Hom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aan</a:t>
            </a:r>
            <a:r>
              <a:rPr lang="en-GB" i="1" dirty="0"/>
              <a:t> u </a:t>
            </a:r>
            <a:r>
              <a:rPr lang="en-GB" i="1" dirty="0" err="1"/>
              <a:t>oorgelewer</a:t>
            </a:r>
            <a:r>
              <a:rPr lang="en-GB" i="1" dirty="0"/>
              <a:t> het </a:t>
            </a:r>
            <a:r>
              <a:rPr lang="en-GB" i="1" dirty="0" err="1"/>
              <a:t>nie</a:t>
            </a:r>
            <a:r>
              <a:rPr lang="en-GB" i="1" dirty="0"/>
              <a:t>. En Pilatus </a:t>
            </a:r>
            <a:r>
              <a:rPr lang="en-GB" i="1" dirty="0" err="1"/>
              <a:t>sê</a:t>
            </a:r>
            <a:r>
              <a:rPr lang="en-GB" i="1" dirty="0"/>
              <a:t> </a:t>
            </a:r>
            <a:r>
              <a:rPr lang="en-GB" i="1" dirty="0" err="1"/>
              <a:t>vir</a:t>
            </a:r>
            <a:r>
              <a:rPr lang="en-GB" i="1" dirty="0"/>
              <a:t> </a:t>
            </a:r>
            <a:r>
              <a:rPr lang="en-GB" i="1" dirty="0" err="1"/>
              <a:t>hulle</a:t>
            </a:r>
            <a:r>
              <a:rPr lang="en-GB" i="1" dirty="0"/>
              <a:t>: </a:t>
            </a:r>
            <a:r>
              <a:rPr lang="en-GB" i="1" dirty="0" err="1"/>
              <a:t>Neem</a:t>
            </a:r>
            <a:r>
              <a:rPr lang="en-GB" i="1" dirty="0"/>
              <a:t> </a:t>
            </a:r>
            <a:r>
              <a:rPr lang="en-GB" i="1" dirty="0" err="1"/>
              <a:t>julle</a:t>
            </a:r>
            <a:r>
              <a:rPr lang="en-GB" i="1" dirty="0"/>
              <a:t> </a:t>
            </a:r>
            <a:r>
              <a:rPr lang="en-GB" i="1" dirty="0" err="1"/>
              <a:t>Hom</a:t>
            </a:r>
            <a:r>
              <a:rPr lang="en-GB" i="1" dirty="0"/>
              <a:t> en </a:t>
            </a:r>
            <a:r>
              <a:rPr lang="en-GB" i="1" dirty="0" err="1"/>
              <a:t>oordeel</a:t>
            </a:r>
            <a:r>
              <a:rPr lang="en-GB" i="1" dirty="0"/>
              <a:t> </a:t>
            </a:r>
            <a:r>
              <a:rPr lang="en-GB" i="1" dirty="0" err="1"/>
              <a:t>Hom</a:t>
            </a:r>
            <a:r>
              <a:rPr lang="en-GB" i="1" dirty="0"/>
              <a:t> </a:t>
            </a:r>
            <a:r>
              <a:rPr lang="en-GB" i="1" dirty="0" err="1"/>
              <a:t>volgens</a:t>
            </a:r>
            <a:r>
              <a:rPr lang="en-GB" i="1" dirty="0"/>
              <a:t> </a:t>
            </a:r>
            <a:r>
              <a:rPr lang="en-GB" i="1" dirty="0" err="1"/>
              <a:t>julle</a:t>
            </a:r>
            <a:r>
              <a:rPr lang="en-GB" i="1" dirty="0"/>
              <a:t> wet. En die </a:t>
            </a:r>
            <a:r>
              <a:rPr lang="en-GB" i="1" dirty="0" err="1"/>
              <a:t>Jode</a:t>
            </a:r>
            <a:r>
              <a:rPr lang="en-GB" i="1" dirty="0"/>
              <a:t> </a:t>
            </a:r>
            <a:r>
              <a:rPr lang="en-GB" i="1" dirty="0" err="1"/>
              <a:t>sê</a:t>
            </a:r>
            <a:r>
              <a:rPr lang="en-GB" i="1" dirty="0"/>
              <a:t> </a:t>
            </a:r>
            <a:r>
              <a:rPr lang="en-GB" i="1" dirty="0" err="1"/>
              <a:t>vir</a:t>
            </a:r>
            <a:r>
              <a:rPr lang="en-GB" i="1" dirty="0"/>
              <a:t> </a:t>
            </a:r>
            <a:r>
              <a:rPr lang="en-GB" i="1" dirty="0" err="1"/>
              <a:t>hom</a:t>
            </a:r>
            <a:r>
              <a:rPr lang="en-GB" i="1" dirty="0"/>
              <a:t>: </a:t>
            </a:r>
            <a:r>
              <a:rPr lang="en-GB" i="1" dirty="0" err="1"/>
              <a:t>Dit</a:t>
            </a:r>
            <a:r>
              <a:rPr lang="en-GB" i="1" dirty="0"/>
              <a:t> is </a:t>
            </a:r>
            <a:r>
              <a:rPr lang="en-GB" i="1" dirty="0" err="1"/>
              <a:t>ons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geoorloof</a:t>
            </a:r>
            <a:r>
              <a:rPr lang="en-GB" i="1" dirty="0"/>
              <a:t> </a:t>
            </a:r>
            <a:r>
              <a:rPr lang="en-GB" i="1" dirty="0" err="1"/>
              <a:t>om</a:t>
            </a:r>
            <a:r>
              <a:rPr lang="en-GB" i="1" dirty="0"/>
              <a:t> </a:t>
            </a:r>
            <a:r>
              <a:rPr lang="en-GB" i="1" dirty="0" err="1"/>
              <a:t>iemand</a:t>
            </a:r>
            <a:r>
              <a:rPr lang="en-GB" i="1" dirty="0"/>
              <a:t> </a:t>
            </a:r>
            <a:r>
              <a:rPr lang="en-GB" i="1" dirty="0" err="1"/>
              <a:t>dood</a:t>
            </a:r>
            <a:r>
              <a:rPr lang="en-GB" i="1" dirty="0"/>
              <a:t> </a:t>
            </a:r>
            <a:r>
              <a:rPr lang="en-GB" i="1" dirty="0" err="1"/>
              <a:t>te</a:t>
            </a:r>
            <a:r>
              <a:rPr lang="en-GB" i="1" dirty="0"/>
              <a:t> </a:t>
            </a:r>
            <a:r>
              <a:rPr lang="en-GB" i="1" dirty="0" err="1"/>
              <a:t>maak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- </a:t>
            </a:r>
            <a:r>
              <a:rPr lang="en-GB" i="1" dirty="0" err="1"/>
              <a:t>sodat</a:t>
            </a:r>
            <a:r>
              <a:rPr lang="en-GB" i="1" dirty="0"/>
              <a:t> die </a:t>
            </a:r>
            <a:r>
              <a:rPr lang="en-GB" i="1" dirty="0" err="1"/>
              <a:t>woord</a:t>
            </a:r>
            <a:r>
              <a:rPr lang="en-GB" i="1" dirty="0"/>
              <a:t> van Jesus </a:t>
            </a:r>
            <a:r>
              <a:rPr lang="en-GB" i="1" dirty="0" err="1"/>
              <a:t>vervul</a:t>
            </a:r>
            <a:r>
              <a:rPr lang="en-GB" i="1" dirty="0"/>
              <a:t> </a:t>
            </a:r>
            <a:r>
              <a:rPr lang="en-GB" i="1" dirty="0" err="1"/>
              <a:t>sou</a:t>
            </a:r>
            <a:r>
              <a:rPr lang="en-GB" i="1" dirty="0"/>
              <a:t> word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gesê</a:t>
            </a:r>
            <a:r>
              <a:rPr lang="en-GB" i="1" dirty="0"/>
              <a:t> het </a:t>
            </a:r>
            <a:r>
              <a:rPr lang="en-GB" i="1" dirty="0" err="1"/>
              <a:t>om</a:t>
            </a:r>
            <a:r>
              <a:rPr lang="en-GB" i="1" dirty="0"/>
              <a:t> </a:t>
            </a:r>
            <a:r>
              <a:rPr lang="en-GB" i="1" dirty="0" err="1"/>
              <a:t>aan</a:t>
            </a:r>
            <a:r>
              <a:rPr lang="en-GB" i="1" dirty="0"/>
              <a:t> </a:t>
            </a:r>
            <a:r>
              <a:rPr lang="en-GB" i="1" dirty="0" err="1"/>
              <a:t>te</a:t>
            </a:r>
            <a:r>
              <a:rPr lang="en-GB" i="1" dirty="0"/>
              <a:t> dui </a:t>
            </a:r>
            <a:r>
              <a:rPr lang="en-GB" i="1" dirty="0" err="1"/>
              <a:t>hoedanige</a:t>
            </a:r>
            <a:r>
              <a:rPr lang="en-GB" i="1" dirty="0"/>
              <a:t> </a:t>
            </a:r>
            <a:r>
              <a:rPr lang="en-GB" i="1" dirty="0" err="1"/>
              <a:t>dood</a:t>
            </a:r>
            <a:r>
              <a:rPr lang="en-GB" i="1" dirty="0"/>
              <a:t>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sou</a:t>
            </a:r>
            <a:r>
              <a:rPr lang="en-GB" i="1" dirty="0"/>
              <a:t> </a:t>
            </a:r>
            <a:r>
              <a:rPr lang="en-GB" i="1" dirty="0" err="1"/>
              <a:t>sterwe</a:t>
            </a:r>
            <a:r>
              <a:rPr lang="en-GB" i="1" dirty="0"/>
              <a:t>.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7347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glitter pattern="hexagon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lvl="0" indent="0" algn="just">
              <a:buNone/>
            </a:pPr>
            <a:r>
              <a:rPr lang="en-GB" dirty="0"/>
              <a:t>‘</a:t>
            </a:r>
            <a:r>
              <a:rPr lang="en-GB" i="1" dirty="0"/>
              <a:t>Pilatus </a:t>
            </a:r>
            <a:r>
              <a:rPr lang="en-GB" i="1" dirty="0" err="1"/>
              <a:t>gaan</a:t>
            </a:r>
            <a:r>
              <a:rPr lang="en-GB" i="1" dirty="0"/>
              <a:t> toe </a:t>
            </a:r>
            <a:r>
              <a:rPr lang="en-GB" i="1" dirty="0" err="1"/>
              <a:t>weer</a:t>
            </a:r>
            <a:r>
              <a:rPr lang="en-GB" i="1" dirty="0"/>
              <a:t> in die </a:t>
            </a:r>
            <a:r>
              <a:rPr lang="en-GB" i="1" dirty="0" err="1"/>
              <a:t>goewerneur</a:t>
            </a:r>
            <a:r>
              <a:rPr lang="en-GB" i="1" dirty="0"/>
              <a:t> se </a:t>
            </a:r>
            <a:r>
              <a:rPr lang="en-GB" i="1" dirty="0" err="1"/>
              <a:t>paleis</a:t>
            </a:r>
            <a:r>
              <a:rPr lang="en-GB" i="1" dirty="0"/>
              <a:t> en </a:t>
            </a:r>
            <a:r>
              <a:rPr lang="en-GB" i="1" dirty="0" err="1"/>
              <a:t>roep</a:t>
            </a:r>
            <a:r>
              <a:rPr lang="en-GB" i="1" dirty="0"/>
              <a:t> Jesus en </a:t>
            </a:r>
            <a:r>
              <a:rPr lang="en-GB" i="1" dirty="0" err="1"/>
              <a:t>sê</a:t>
            </a:r>
            <a:r>
              <a:rPr lang="en-GB" i="1" dirty="0"/>
              <a:t> </a:t>
            </a:r>
            <a:r>
              <a:rPr lang="en-GB" i="1" dirty="0" err="1"/>
              <a:t>vir</a:t>
            </a:r>
            <a:r>
              <a:rPr lang="en-GB" i="1" dirty="0"/>
              <a:t> </a:t>
            </a:r>
            <a:r>
              <a:rPr lang="en-GB" i="1" dirty="0" err="1"/>
              <a:t>Hom</a:t>
            </a:r>
            <a:r>
              <a:rPr lang="en-GB" i="1" dirty="0"/>
              <a:t>: Is U die </a:t>
            </a:r>
            <a:r>
              <a:rPr lang="en-GB" i="1" dirty="0" err="1"/>
              <a:t>Koning</a:t>
            </a:r>
            <a:r>
              <a:rPr lang="en-GB" i="1" dirty="0"/>
              <a:t> van die </a:t>
            </a:r>
            <a:r>
              <a:rPr lang="en-GB" i="1" dirty="0" err="1"/>
              <a:t>Jode</a:t>
            </a:r>
            <a:r>
              <a:rPr lang="en-GB" i="1" dirty="0"/>
              <a:t>? Jesus </a:t>
            </a:r>
            <a:r>
              <a:rPr lang="en-GB" i="1" dirty="0" err="1"/>
              <a:t>antwoord</a:t>
            </a:r>
            <a:r>
              <a:rPr lang="en-GB" i="1" dirty="0"/>
              <a:t> </a:t>
            </a:r>
            <a:r>
              <a:rPr lang="en-GB" i="1" dirty="0" err="1"/>
              <a:t>hom</a:t>
            </a:r>
            <a:r>
              <a:rPr lang="en-GB" i="1" dirty="0"/>
              <a:t>: </a:t>
            </a:r>
            <a:r>
              <a:rPr lang="en-GB" i="1" dirty="0" err="1"/>
              <a:t>Sê</a:t>
            </a:r>
            <a:r>
              <a:rPr lang="en-GB" i="1" dirty="0"/>
              <a:t> u </a:t>
            </a:r>
            <a:r>
              <a:rPr lang="en-GB" i="1" dirty="0" err="1"/>
              <a:t>dit</a:t>
            </a:r>
            <a:r>
              <a:rPr lang="en-GB" i="1" dirty="0"/>
              <a:t> </a:t>
            </a:r>
            <a:r>
              <a:rPr lang="en-GB" i="1" dirty="0" err="1"/>
              <a:t>uit</a:t>
            </a:r>
            <a:r>
              <a:rPr lang="en-GB" i="1" dirty="0"/>
              <a:t> </a:t>
            </a:r>
            <a:r>
              <a:rPr lang="en-GB" i="1" dirty="0" err="1"/>
              <a:t>uself</a:t>
            </a:r>
            <a:r>
              <a:rPr lang="en-GB" i="1" dirty="0"/>
              <a:t>, of het </a:t>
            </a:r>
            <a:r>
              <a:rPr lang="en-GB" i="1" dirty="0" err="1"/>
              <a:t>ander</a:t>
            </a:r>
            <a:r>
              <a:rPr lang="en-GB" i="1" dirty="0"/>
              <a:t> u </a:t>
            </a:r>
            <a:r>
              <a:rPr lang="en-GB" i="1" dirty="0" err="1"/>
              <a:t>dit</a:t>
            </a:r>
            <a:r>
              <a:rPr lang="en-GB" i="1" dirty="0"/>
              <a:t> van My </a:t>
            </a:r>
            <a:r>
              <a:rPr lang="en-GB" i="1" dirty="0" err="1"/>
              <a:t>gesê</a:t>
            </a:r>
            <a:r>
              <a:rPr lang="en-GB" i="1" dirty="0"/>
              <a:t>? Pilatus </a:t>
            </a:r>
            <a:r>
              <a:rPr lang="en-GB" i="1" dirty="0" err="1"/>
              <a:t>antwoord</a:t>
            </a:r>
            <a:r>
              <a:rPr lang="en-GB" i="1" dirty="0"/>
              <a:t>: Is </a:t>
            </a:r>
            <a:r>
              <a:rPr lang="en-GB" i="1" dirty="0" err="1"/>
              <a:t>ek</a:t>
            </a:r>
            <a:r>
              <a:rPr lang="en-GB" i="1" dirty="0"/>
              <a:t> </a:t>
            </a:r>
            <a:r>
              <a:rPr lang="en-GB" i="1" dirty="0" err="1"/>
              <a:t>dan</a:t>
            </a:r>
            <a:r>
              <a:rPr lang="en-GB" i="1" dirty="0"/>
              <a:t> ‘n </a:t>
            </a:r>
            <a:r>
              <a:rPr lang="en-GB" i="1" dirty="0" err="1"/>
              <a:t>Jood</a:t>
            </a:r>
            <a:r>
              <a:rPr lang="en-GB" i="1" dirty="0"/>
              <a:t>? U </a:t>
            </a:r>
            <a:r>
              <a:rPr lang="en-GB" i="1" dirty="0" err="1"/>
              <a:t>volk</a:t>
            </a:r>
            <a:r>
              <a:rPr lang="en-GB" i="1" dirty="0"/>
              <a:t> en die </a:t>
            </a:r>
            <a:r>
              <a:rPr lang="en-GB" i="1" dirty="0" err="1"/>
              <a:t>owerpriesters</a:t>
            </a:r>
            <a:r>
              <a:rPr lang="en-GB" i="1" dirty="0"/>
              <a:t> het U </a:t>
            </a:r>
            <a:r>
              <a:rPr lang="en-GB" i="1" dirty="0" err="1"/>
              <a:t>aan</a:t>
            </a:r>
            <a:r>
              <a:rPr lang="en-GB" i="1" dirty="0"/>
              <a:t> my </a:t>
            </a:r>
            <a:r>
              <a:rPr lang="en-GB" i="1" dirty="0" err="1"/>
              <a:t>oorgelewer</a:t>
            </a:r>
            <a:r>
              <a:rPr lang="en-GB" i="1" dirty="0"/>
              <a:t>. </a:t>
            </a:r>
            <a:r>
              <a:rPr lang="en-GB" i="1" dirty="0" err="1"/>
              <a:t>Wat</a:t>
            </a:r>
            <a:r>
              <a:rPr lang="en-GB" i="1" dirty="0"/>
              <a:t> het U </a:t>
            </a:r>
            <a:r>
              <a:rPr lang="en-GB" i="1" dirty="0" err="1"/>
              <a:t>gedoen</a:t>
            </a:r>
            <a:r>
              <a:rPr lang="en-GB" i="1" dirty="0"/>
              <a:t>?</a:t>
            </a:r>
            <a:endParaRPr lang="en-GB" dirty="0"/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3825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glitter pattern="hexagon"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lvl="0" indent="0" algn="just">
              <a:buNone/>
            </a:pPr>
            <a:r>
              <a:rPr lang="en-GB" i="1" dirty="0"/>
              <a:t>Jesus </a:t>
            </a:r>
            <a:r>
              <a:rPr lang="en-GB" i="1" dirty="0" err="1"/>
              <a:t>antwoord</a:t>
            </a:r>
            <a:r>
              <a:rPr lang="en-GB" i="1" dirty="0"/>
              <a:t>: My </a:t>
            </a:r>
            <a:r>
              <a:rPr lang="en-GB" i="1" dirty="0" err="1"/>
              <a:t>koninkryk</a:t>
            </a:r>
            <a:r>
              <a:rPr lang="en-GB" i="1" dirty="0"/>
              <a:t> is </a:t>
            </a:r>
            <a:r>
              <a:rPr lang="en-GB" i="1" dirty="0" err="1"/>
              <a:t>nie</a:t>
            </a:r>
            <a:r>
              <a:rPr lang="en-GB" i="1" dirty="0"/>
              <a:t> van </a:t>
            </a:r>
            <a:r>
              <a:rPr lang="en-GB" i="1" dirty="0" err="1"/>
              <a:t>hierdie</a:t>
            </a:r>
            <a:r>
              <a:rPr lang="en-GB" i="1" dirty="0"/>
              <a:t> </a:t>
            </a:r>
            <a:r>
              <a:rPr lang="en-GB" i="1" dirty="0" err="1"/>
              <a:t>wêreld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; as my </a:t>
            </a:r>
            <a:r>
              <a:rPr lang="en-GB" i="1" dirty="0" err="1"/>
              <a:t>koninkryk</a:t>
            </a:r>
            <a:r>
              <a:rPr lang="en-GB" i="1" dirty="0"/>
              <a:t> van </a:t>
            </a:r>
            <a:r>
              <a:rPr lang="en-GB" i="1" dirty="0" err="1"/>
              <a:t>hierdie</a:t>
            </a:r>
            <a:r>
              <a:rPr lang="en-GB" i="1" dirty="0"/>
              <a:t> </a:t>
            </a:r>
            <a:r>
              <a:rPr lang="en-GB" i="1" dirty="0" err="1"/>
              <a:t>wêreld</a:t>
            </a:r>
            <a:r>
              <a:rPr lang="en-GB" i="1" dirty="0"/>
              <a:t> was, </a:t>
            </a:r>
            <a:r>
              <a:rPr lang="en-GB" i="1" dirty="0" err="1"/>
              <a:t>sou</a:t>
            </a:r>
            <a:r>
              <a:rPr lang="en-GB" i="1" dirty="0"/>
              <a:t> my </a:t>
            </a:r>
            <a:r>
              <a:rPr lang="en-GB" i="1" dirty="0" err="1"/>
              <a:t>dienaars</a:t>
            </a:r>
            <a:r>
              <a:rPr lang="en-GB" i="1" dirty="0"/>
              <a:t> </a:t>
            </a:r>
            <a:r>
              <a:rPr lang="en-GB" i="1" dirty="0" err="1"/>
              <a:t>geveg</a:t>
            </a:r>
            <a:r>
              <a:rPr lang="en-GB" i="1" dirty="0"/>
              <a:t> het, </a:t>
            </a:r>
            <a:r>
              <a:rPr lang="en-GB" i="1" dirty="0" err="1"/>
              <a:t>dat</a:t>
            </a:r>
            <a:r>
              <a:rPr lang="en-GB" i="1" dirty="0"/>
              <a:t> </a:t>
            </a:r>
            <a:r>
              <a:rPr lang="en-GB" i="1" dirty="0" err="1"/>
              <a:t>Ek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aan</a:t>
            </a:r>
            <a:r>
              <a:rPr lang="en-GB" i="1" dirty="0"/>
              <a:t> die </a:t>
            </a:r>
            <a:r>
              <a:rPr lang="en-GB" i="1" dirty="0" err="1"/>
              <a:t>Jode</a:t>
            </a:r>
            <a:r>
              <a:rPr lang="en-GB" i="1" dirty="0"/>
              <a:t> </a:t>
            </a:r>
            <a:r>
              <a:rPr lang="en-GB" i="1" dirty="0" err="1"/>
              <a:t>oorgelewer</a:t>
            </a:r>
            <a:r>
              <a:rPr lang="en-GB" i="1" dirty="0"/>
              <a:t> word </a:t>
            </a:r>
            <a:r>
              <a:rPr lang="en-GB" i="1" dirty="0" err="1"/>
              <a:t>nie</a:t>
            </a:r>
            <a:r>
              <a:rPr lang="en-GB" i="1" dirty="0"/>
              <a:t>. Maar </a:t>
            </a:r>
            <a:r>
              <a:rPr lang="en-GB" i="1" dirty="0" err="1"/>
              <a:t>nou</a:t>
            </a:r>
            <a:r>
              <a:rPr lang="en-GB" i="1" dirty="0"/>
              <a:t> is my </a:t>
            </a:r>
            <a:r>
              <a:rPr lang="en-GB" i="1" dirty="0" err="1"/>
              <a:t>koninkryk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van </a:t>
            </a:r>
            <a:r>
              <a:rPr lang="en-GB" i="1" dirty="0" err="1"/>
              <a:t>hier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.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0364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glitter pattern="hexagon"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lvl="0" indent="0" algn="just">
              <a:buNone/>
            </a:pPr>
            <a:r>
              <a:rPr lang="en-GB" dirty="0"/>
              <a:t>‘</a:t>
            </a:r>
            <a:r>
              <a:rPr lang="en-GB" i="1" dirty="0"/>
              <a:t>Pilatus </a:t>
            </a:r>
            <a:r>
              <a:rPr lang="en-GB" i="1" dirty="0" err="1"/>
              <a:t>sê</a:t>
            </a:r>
            <a:r>
              <a:rPr lang="en-GB" i="1" dirty="0"/>
              <a:t> toe </a:t>
            </a:r>
            <a:r>
              <a:rPr lang="en-GB" i="1" dirty="0" err="1"/>
              <a:t>vir</a:t>
            </a:r>
            <a:r>
              <a:rPr lang="en-GB" i="1" dirty="0"/>
              <a:t> </a:t>
            </a:r>
            <a:r>
              <a:rPr lang="en-GB" i="1" dirty="0" err="1"/>
              <a:t>Hom</a:t>
            </a:r>
            <a:r>
              <a:rPr lang="en-GB" i="1" dirty="0"/>
              <a:t>: Is U </a:t>
            </a:r>
            <a:r>
              <a:rPr lang="en-GB" i="1" dirty="0" err="1"/>
              <a:t>dan</a:t>
            </a:r>
            <a:r>
              <a:rPr lang="en-GB" i="1" dirty="0"/>
              <a:t> tog ‘n </a:t>
            </a:r>
            <a:r>
              <a:rPr lang="en-GB" i="1" dirty="0" err="1"/>
              <a:t>koning</a:t>
            </a:r>
            <a:r>
              <a:rPr lang="en-GB" i="1" dirty="0"/>
              <a:t>? Jesus </a:t>
            </a:r>
            <a:r>
              <a:rPr lang="en-GB" i="1" dirty="0" err="1"/>
              <a:t>antwoord</a:t>
            </a:r>
            <a:r>
              <a:rPr lang="en-GB" i="1" dirty="0"/>
              <a:t>: U </a:t>
            </a:r>
            <a:r>
              <a:rPr lang="en-GB" i="1" dirty="0" err="1"/>
              <a:t>sê</a:t>
            </a:r>
            <a:r>
              <a:rPr lang="en-GB" i="1" dirty="0"/>
              <a:t> </a:t>
            </a:r>
            <a:r>
              <a:rPr lang="en-GB" i="1" dirty="0" err="1"/>
              <a:t>dat</a:t>
            </a:r>
            <a:r>
              <a:rPr lang="en-GB" i="1" dirty="0"/>
              <a:t> </a:t>
            </a:r>
            <a:r>
              <a:rPr lang="en-GB" i="1" dirty="0" err="1"/>
              <a:t>Ek</a:t>
            </a:r>
            <a:r>
              <a:rPr lang="en-GB" i="1" dirty="0"/>
              <a:t> ‘n </a:t>
            </a:r>
            <a:r>
              <a:rPr lang="en-GB" i="1" dirty="0" err="1"/>
              <a:t>koning</a:t>
            </a:r>
            <a:r>
              <a:rPr lang="en-GB" i="1" dirty="0"/>
              <a:t> is. </a:t>
            </a:r>
            <a:r>
              <a:rPr lang="en-GB" i="1" dirty="0" err="1"/>
              <a:t>Hiervoor</a:t>
            </a:r>
            <a:r>
              <a:rPr lang="en-GB" i="1" dirty="0"/>
              <a:t> is </a:t>
            </a:r>
            <a:r>
              <a:rPr lang="en-GB" i="1" dirty="0" err="1"/>
              <a:t>Ek</a:t>
            </a:r>
            <a:r>
              <a:rPr lang="en-GB" i="1" dirty="0"/>
              <a:t> </a:t>
            </a:r>
            <a:r>
              <a:rPr lang="en-GB" i="1" dirty="0" err="1"/>
              <a:t>gebore</a:t>
            </a:r>
            <a:r>
              <a:rPr lang="en-GB" i="1" dirty="0"/>
              <a:t> en </a:t>
            </a:r>
            <a:r>
              <a:rPr lang="en-GB" i="1" dirty="0" err="1"/>
              <a:t>hiervoor</a:t>
            </a:r>
            <a:r>
              <a:rPr lang="en-GB" i="1" dirty="0"/>
              <a:t> het </a:t>
            </a:r>
            <a:r>
              <a:rPr lang="en-GB" i="1" dirty="0" err="1"/>
              <a:t>Ek</a:t>
            </a:r>
            <a:r>
              <a:rPr lang="en-GB" i="1" dirty="0"/>
              <a:t> in die </a:t>
            </a:r>
            <a:r>
              <a:rPr lang="en-GB" i="1" dirty="0" err="1"/>
              <a:t>wêreld</a:t>
            </a:r>
            <a:r>
              <a:rPr lang="en-GB" i="1" dirty="0"/>
              <a:t> </a:t>
            </a:r>
            <a:r>
              <a:rPr lang="en-GB" i="1" dirty="0" err="1"/>
              <a:t>gekom</a:t>
            </a:r>
            <a:r>
              <a:rPr lang="en-GB" i="1" dirty="0"/>
              <a:t>, </a:t>
            </a:r>
            <a:r>
              <a:rPr lang="en-GB" i="1" dirty="0" err="1"/>
              <a:t>om</a:t>
            </a:r>
            <a:r>
              <a:rPr lang="en-GB" i="1" dirty="0"/>
              <a:t> </a:t>
            </a:r>
            <a:r>
              <a:rPr lang="en-GB" i="1" dirty="0" err="1"/>
              <a:t>vir</a:t>
            </a:r>
            <a:r>
              <a:rPr lang="en-GB" i="1" dirty="0"/>
              <a:t> die </a:t>
            </a:r>
            <a:r>
              <a:rPr lang="en-GB" i="1" dirty="0" err="1"/>
              <a:t>waarheid</a:t>
            </a:r>
            <a:r>
              <a:rPr lang="en-GB" i="1" dirty="0"/>
              <a:t> </a:t>
            </a:r>
            <a:r>
              <a:rPr lang="en-GB" i="1" dirty="0" err="1"/>
              <a:t>te</a:t>
            </a:r>
            <a:r>
              <a:rPr lang="en-GB" i="1" dirty="0"/>
              <a:t> </a:t>
            </a:r>
            <a:r>
              <a:rPr lang="en-GB" i="1" dirty="0" err="1"/>
              <a:t>getuig</a:t>
            </a:r>
            <a:r>
              <a:rPr lang="en-GB" i="1" dirty="0"/>
              <a:t>.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91397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glitter pattern="hexagon"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lvl="0" indent="0" algn="just">
              <a:buNone/>
            </a:pPr>
            <a:r>
              <a:rPr lang="en-GB" dirty="0"/>
              <a:t>‘</a:t>
            </a:r>
            <a:r>
              <a:rPr lang="en-GB" i="1" dirty="0" err="1"/>
              <a:t>Elkeen</a:t>
            </a:r>
            <a:r>
              <a:rPr lang="en-GB" i="1" dirty="0"/>
              <a:t>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uit</a:t>
            </a:r>
            <a:r>
              <a:rPr lang="en-GB" i="1" dirty="0"/>
              <a:t> die </a:t>
            </a:r>
            <a:r>
              <a:rPr lang="en-GB" i="1" dirty="0" err="1"/>
              <a:t>waarheid</a:t>
            </a:r>
            <a:r>
              <a:rPr lang="en-GB" i="1" dirty="0"/>
              <a:t> is, </a:t>
            </a:r>
            <a:r>
              <a:rPr lang="en-GB" i="1" dirty="0" err="1"/>
              <a:t>luister</a:t>
            </a:r>
            <a:r>
              <a:rPr lang="en-GB" i="1" dirty="0"/>
              <a:t> </a:t>
            </a:r>
            <a:r>
              <a:rPr lang="en-GB" i="1" dirty="0" err="1"/>
              <a:t>na</a:t>
            </a:r>
            <a:r>
              <a:rPr lang="en-GB" i="1" dirty="0"/>
              <a:t> my stem. Pilatus </a:t>
            </a:r>
            <a:r>
              <a:rPr lang="en-GB" i="1" dirty="0" err="1"/>
              <a:t>sê</a:t>
            </a:r>
            <a:r>
              <a:rPr lang="en-GB" i="1" dirty="0"/>
              <a:t> </a:t>
            </a:r>
            <a:r>
              <a:rPr lang="en-GB" i="1" dirty="0" err="1"/>
              <a:t>vir</a:t>
            </a:r>
            <a:r>
              <a:rPr lang="en-GB" i="1" dirty="0"/>
              <a:t> </a:t>
            </a:r>
            <a:r>
              <a:rPr lang="en-GB" i="1" dirty="0" err="1"/>
              <a:t>Hom</a:t>
            </a:r>
            <a:r>
              <a:rPr lang="en-GB" i="1" dirty="0"/>
              <a:t>: </a:t>
            </a:r>
            <a:r>
              <a:rPr lang="en-GB" i="1" dirty="0" err="1"/>
              <a:t>Wat</a:t>
            </a:r>
            <a:r>
              <a:rPr lang="en-GB" i="1" dirty="0"/>
              <a:t> is </a:t>
            </a:r>
            <a:r>
              <a:rPr lang="en-GB" i="1" dirty="0" err="1"/>
              <a:t>waarheid</a:t>
            </a:r>
            <a:r>
              <a:rPr lang="en-GB" i="1" dirty="0"/>
              <a:t>?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03369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glitter pattern="hexagon"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lvl="0" indent="0" algn="just">
              <a:buNone/>
            </a:pPr>
            <a:r>
              <a:rPr lang="en-GB" dirty="0"/>
              <a:t>‘</a:t>
            </a:r>
            <a:r>
              <a:rPr lang="en-GB" i="1" dirty="0"/>
              <a:t>En toe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dit</a:t>
            </a:r>
            <a:r>
              <a:rPr lang="en-GB" i="1" dirty="0"/>
              <a:t> </a:t>
            </a:r>
            <a:r>
              <a:rPr lang="en-GB" i="1" dirty="0" err="1"/>
              <a:t>gesê</a:t>
            </a:r>
            <a:r>
              <a:rPr lang="en-GB" i="1" dirty="0"/>
              <a:t> het, </a:t>
            </a:r>
            <a:r>
              <a:rPr lang="en-GB" i="1" dirty="0" err="1"/>
              <a:t>gaan</a:t>
            </a:r>
            <a:r>
              <a:rPr lang="en-GB" i="1" dirty="0"/>
              <a:t> </a:t>
            </a:r>
            <a:r>
              <a:rPr lang="en-GB" i="1" dirty="0" err="1"/>
              <a:t>hy</a:t>
            </a:r>
            <a:r>
              <a:rPr lang="en-GB" i="1" dirty="0"/>
              <a:t> </a:t>
            </a:r>
            <a:r>
              <a:rPr lang="en-GB" i="1" dirty="0" err="1"/>
              <a:t>weer</a:t>
            </a:r>
            <a:r>
              <a:rPr lang="en-GB" i="1" dirty="0"/>
              <a:t> </a:t>
            </a:r>
            <a:r>
              <a:rPr lang="en-GB" i="1" dirty="0" err="1"/>
              <a:t>uit</a:t>
            </a:r>
            <a:r>
              <a:rPr lang="en-GB" i="1" dirty="0"/>
              <a:t> </a:t>
            </a:r>
            <a:r>
              <a:rPr lang="en-GB" i="1" dirty="0" err="1"/>
              <a:t>na</a:t>
            </a:r>
            <a:r>
              <a:rPr lang="en-GB" i="1" dirty="0"/>
              <a:t> die </a:t>
            </a:r>
            <a:r>
              <a:rPr lang="en-GB" i="1" dirty="0" err="1"/>
              <a:t>Jode</a:t>
            </a:r>
            <a:r>
              <a:rPr lang="en-GB" i="1" dirty="0"/>
              <a:t> en </a:t>
            </a:r>
            <a:r>
              <a:rPr lang="en-GB" i="1" dirty="0" err="1"/>
              <a:t>sê</a:t>
            </a:r>
            <a:r>
              <a:rPr lang="en-GB" i="1" dirty="0"/>
              <a:t> </a:t>
            </a:r>
            <a:r>
              <a:rPr lang="en-GB" i="1" dirty="0" err="1"/>
              <a:t>vir</a:t>
            </a:r>
            <a:r>
              <a:rPr lang="en-GB" i="1" dirty="0"/>
              <a:t> </a:t>
            </a:r>
            <a:r>
              <a:rPr lang="en-GB" i="1" dirty="0" err="1"/>
              <a:t>hulle</a:t>
            </a:r>
            <a:r>
              <a:rPr lang="en-GB" i="1" dirty="0"/>
              <a:t>: </a:t>
            </a:r>
            <a:r>
              <a:rPr lang="en-GB" i="1" dirty="0" err="1"/>
              <a:t>Ek</a:t>
            </a:r>
            <a:r>
              <a:rPr lang="en-GB" i="1" dirty="0"/>
              <a:t> </a:t>
            </a:r>
            <a:r>
              <a:rPr lang="en-GB" i="1" dirty="0" err="1"/>
              <a:t>vind</a:t>
            </a:r>
            <a:r>
              <a:rPr lang="en-GB" i="1" dirty="0"/>
              <a:t> </a:t>
            </a:r>
            <a:r>
              <a:rPr lang="en-GB" i="1" dirty="0" err="1"/>
              <a:t>geen</a:t>
            </a:r>
            <a:r>
              <a:rPr lang="en-GB" i="1" dirty="0"/>
              <a:t> </a:t>
            </a:r>
            <a:r>
              <a:rPr lang="en-GB" i="1" dirty="0" err="1"/>
              <a:t>skuld</a:t>
            </a:r>
            <a:r>
              <a:rPr lang="en-GB" i="1" dirty="0"/>
              <a:t> in </a:t>
            </a:r>
            <a:r>
              <a:rPr lang="en-GB" i="1" dirty="0" err="1"/>
              <a:t>Hom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. Maar </a:t>
            </a:r>
            <a:r>
              <a:rPr lang="en-GB" i="1" dirty="0" err="1"/>
              <a:t>julle</a:t>
            </a:r>
            <a:r>
              <a:rPr lang="en-GB" i="1" dirty="0"/>
              <a:t> het ‘n </a:t>
            </a:r>
            <a:r>
              <a:rPr lang="en-GB" i="1" dirty="0" err="1"/>
              <a:t>gewoonte</a:t>
            </a:r>
            <a:r>
              <a:rPr lang="en-GB" i="1" dirty="0"/>
              <a:t> </a:t>
            </a:r>
            <a:r>
              <a:rPr lang="en-GB" i="1" dirty="0" err="1"/>
              <a:t>dat</a:t>
            </a:r>
            <a:r>
              <a:rPr lang="en-GB" i="1" dirty="0"/>
              <a:t> </a:t>
            </a:r>
            <a:r>
              <a:rPr lang="en-GB" i="1" dirty="0" err="1"/>
              <a:t>ek</a:t>
            </a:r>
            <a:r>
              <a:rPr lang="en-GB" i="1" dirty="0"/>
              <a:t> </a:t>
            </a:r>
            <a:r>
              <a:rPr lang="en-GB" i="1" dirty="0" err="1"/>
              <a:t>vir</a:t>
            </a:r>
            <a:r>
              <a:rPr lang="en-GB" i="1" dirty="0"/>
              <a:t> </a:t>
            </a:r>
            <a:r>
              <a:rPr lang="en-GB" i="1" dirty="0" err="1"/>
              <a:t>julle</a:t>
            </a:r>
            <a:r>
              <a:rPr lang="en-GB" i="1" dirty="0"/>
              <a:t> op die </a:t>
            </a:r>
            <a:r>
              <a:rPr lang="en-GB" i="1" dirty="0" err="1"/>
              <a:t>pasga</a:t>
            </a:r>
            <a:r>
              <a:rPr lang="en-GB" i="1" dirty="0"/>
              <a:t> </a:t>
            </a:r>
            <a:r>
              <a:rPr lang="en-GB" i="1" dirty="0" err="1"/>
              <a:t>iemand</a:t>
            </a:r>
            <a:r>
              <a:rPr lang="en-GB" i="1" dirty="0"/>
              <a:t> </a:t>
            </a:r>
            <a:r>
              <a:rPr lang="en-GB" i="1" dirty="0" err="1"/>
              <a:t>moet</a:t>
            </a:r>
            <a:r>
              <a:rPr lang="en-GB" i="1" dirty="0"/>
              <a:t> </a:t>
            </a:r>
            <a:r>
              <a:rPr lang="en-GB" i="1" dirty="0" err="1"/>
              <a:t>loslaat</a:t>
            </a:r>
            <a:r>
              <a:rPr lang="en-GB" i="1" dirty="0"/>
              <a:t>; </a:t>
            </a:r>
            <a:r>
              <a:rPr lang="en-GB" i="1" dirty="0" err="1"/>
              <a:t>wil</a:t>
            </a:r>
            <a:r>
              <a:rPr lang="en-GB" i="1" dirty="0"/>
              <a:t> </a:t>
            </a:r>
            <a:r>
              <a:rPr lang="en-GB" i="1" dirty="0" err="1"/>
              <a:t>julle</a:t>
            </a:r>
            <a:r>
              <a:rPr lang="en-GB" i="1" dirty="0"/>
              <a:t> </a:t>
            </a:r>
            <a:r>
              <a:rPr lang="en-GB" i="1" dirty="0" err="1"/>
              <a:t>dan</a:t>
            </a:r>
            <a:r>
              <a:rPr lang="en-GB" i="1" dirty="0"/>
              <a:t> </a:t>
            </a:r>
            <a:r>
              <a:rPr lang="en-GB" i="1" dirty="0" err="1"/>
              <a:t>hê</a:t>
            </a:r>
            <a:r>
              <a:rPr lang="en-GB" i="1" dirty="0"/>
              <a:t> </a:t>
            </a:r>
            <a:r>
              <a:rPr lang="en-GB" i="1" dirty="0" err="1"/>
              <a:t>dat</a:t>
            </a:r>
            <a:r>
              <a:rPr lang="en-GB" i="1" dirty="0"/>
              <a:t> </a:t>
            </a:r>
            <a:r>
              <a:rPr lang="en-GB" i="1" dirty="0" err="1"/>
              <a:t>ek</a:t>
            </a:r>
            <a:r>
              <a:rPr lang="en-GB" i="1" dirty="0"/>
              <a:t> </a:t>
            </a:r>
            <a:r>
              <a:rPr lang="en-GB" i="1" dirty="0" err="1"/>
              <a:t>vir</a:t>
            </a:r>
            <a:r>
              <a:rPr lang="en-GB" i="1" dirty="0"/>
              <a:t> </a:t>
            </a:r>
            <a:r>
              <a:rPr lang="en-GB" i="1" dirty="0" err="1"/>
              <a:t>julle</a:t>
            </a:r>
            <a:r>
              <a:rPr lang="en-GB" i="1" dirty="0"/>
              <a:t> die </a:t>
            </a:r>
            <a:r>
              <a:rPr lang="en-GB" i="1" dirty="0" err="1"/>
              <a:t>Koning</a:t>
            </a:r>
            <a:r>
              <a:rPr lang="en-GB" i="1" dirty="0"/>
              <a:t> van die </a:t>
            </a:r>
            <a:r>
              <a:rPr lang="en-GB" i="1" dirty="0" err="1"/>
              <a:t>Jode</a:t>
            </a:r>
            <a:r>
              <a:rPr lang="en-GB" i="1" dirty="0"/>
              <a:t> </a:t>
            </a:r>
            <a:r>
              <a:rPr lang="en-GB" i="1" dirty="0" err="1"/>
              <a:t>moet</a:t>
            </a:r>
            <a:r>
              <a:rPr lang="en-GB" i="1" dirty="0"/>
              <a:t> </a:t>
            </a:r>
            <a:r>
              <a:rPr lang="en-GB" i="1" dirty="0" err="1"/>
              <a:t>loslaat</a:t>
            </a:r>
            <a:r>
              <a:rPr lang="en-GB" i="1" dirty="0"/>
              <a:t>? Toe </a:t>
            </a:r>
            <a:r>
              <a:rPr lang="en-GB" i="1" dirty="0" err="1"/>
              <a:t>skreeu</a:t>
            </a:r>
            <a:r>
              <a:rPr lang="en-GB" i="1" dirty="0"/>
              <a:t>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almal</a:t>
            </a:r>
            <a:r>
              <a:rPr lang="en-GB" i="1" dirty="0"/>
              <a:t> </a:t>
            </a:r>
            <a:r>
              <a:rPr lang="en-GB" i="1" dirty="0" err="1"/>
              <a:t>weer</a:t>
            </a:r>
            <a:r>
              <a:rPr lang="en-GB" i="1" dirty="0"/>
              <a:t> en </a:t>
            </a:r>
            <a:r>
              <a:rPr lang="en-GB" i="1" dirty="0" err="1"/>
              <a:t>sê</a:t>
            </a:r>
            <a:r>
              <a:rPr lang="en-GB" i="1" dirty="0"/>
              <a:t>: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vir</a:t>
            </a:r>
            <a:r>
              <a:rPr lang="en-GB" i="1" dirty="0"/>
              <a:t> </a:t>
            </a:r>
            <a:r>
              <a:rPr lang="en-GB" i="1" dirty="0" err="1"/>
              <a:t>Hom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, maar </a:t>
            </a:r>
            <a:r>
              <a:rPr lang="en-GB" i="1" dirty="0" err="1"/>
              <a:t>Barábbas</a:t>
            </a:r>
            <a:r>
              <a:rPr lang="en-GB" i="1" dirty="0"/>
              <a:t>! En </a:t>
            </a:r>
            <a:r>
              <a:rPr lang="en-GB" i="1" dirty="0" err="1"/>
              <a:t>Barábbas</a:t>
            </a:r>
            <a:r>
              <a:rPr lang="en-GB" i="1" dirty="0"/>
              <a:t> was ‘n rower.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55051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glitter pattern="hexagon"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 lnSpcReduction="10000"/>
          </a:bodyPr>
          <a:lstStyle/>
          <a:p>
            <a:pPr marL="0" lvl="0" indent="0" algn="just">
              <a:buNone/>
            </a:pPr>
            <a:r>
              <a:rPr lang="en-GB" i="1" dirty="0"/>
              <a:t>En </a:t>
            </a:r>
            <a:r>
              <a:rPr lang="en-GB" i="1" dirty="0" err="1"/>
              <a:t>nasies</a:t>
            </a:r>
            <a:r>
              <a:rPr lang="en-GB" dirty="0"/>
              <a:t> </a:t>
            </a:r>
            <a:r>
              <a:rPr lang="en-GB" i="1" dirty="0" err="1"/>
              <a:t>sal</a:t>
            </a:r>
            <a:r>
              <a:rPr lang="en-GB" i="1" dirty="0"/>
              <a:t> trek </a:t>
            </a:r>
            <a:r>
              <a:rPr lang="en-GB" i="1" dirty="0" err="1"/>
              <a:t>na</a:t>
            </a:r>
            <a:r>
              <a:rPr lang="en-GB" i="1" dirty="0"/>
              <a:t>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lig</a:t>
            </a:r>
            <a:r>
              <a:rPr lang="en-GB" i="1" dirty="0"/>
              <a:t>, en </a:t>
            </a:r>
            <a:r>
              <a:rPr lang="en-GB" i="1" dirty="0" err="1"/>
              <a:t>konings</a:t>
            </a:r>
            <a:r>
              <a:rPr lang="en-GB" i="1" dirty="0"/>
              <a:t> </a:t>
            </a:r>
            <a:r>
              <a:rPr lang="en-GB" i="1" dirty="0" err="1"/>
              <a:t>na</a:t>
            </a:r>
            <a:r>
              <a:rPr lang="en-GB" i="1" dirty="0"/>
              <a:t>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stralende</a:t>
            </a:r>
            <a:r>
              <a:rPr lang="en-GB" i="1" dirty="0"/>
              <a:t> </a:t>
            </a:r>
            <a:r>
              <a:rPr lang="en-GB" i="1" dirty="0" err="1"/>
              <a:t>opgang</a:t>
            </a:r>
            <a:r>
              <a:rPr lang="en-GB" i="1" dirty="0"/>
              <a:t>. </a:t>
            </a:r>
            <a:r>
              <a:rPr lang="en-GB" i="1" dirty="0" err="1"/>
              <a:t>Slaan</a:t>
            </a:r>
            <a:r>
              <a:rPr lang="en-GB" i="1" dirty="0"/>
              <a:t>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oë</a:t>
            </a:r>
            <a:r>
              <a:rPr lang="en-GB" i="1" dirty="0"/>
              <a:t> </a:t>
            </a:r>
            <a:r>
              <a:rPr lang="en-GB" i="1" dirty="0" err="1"/>
              <a:t>rondom</a:t>
            </a:r>
            <a:r>
              <a:rPr lang="en-GB" i="1" dirty="0"/>
              <a:t> op en </a:t>
            </a:r>
            <a:r>
              <a:rPr lang="en-GB" i="1" dirty="0" err="1"/>
              <a:t>kyk</a:t>
            </a:r>
            <a:r>
              <a:rPr lang="en-GB" i="1" dirty="0"/>
              <a:t> -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almal</a:t>
            </a:r>
            <a:r>
              <a:rPr lang="en-GB" i="1" dirty="0"/>
              <a:t> </a:t>
            </a:r>
            <a:r>
              <a:rPr lang="en-GB" i="1" dirty="0" err="1"/>
              <a:t>kom</a:t>
            </a:r>
            <a:r>
              <a:rPr lang="en-GB" i="1" dirty="0"/>
              <a:t> </a:t>
            </a:r>
            <a:r>
              <a:rPr lang="en-GB" i="1" dirty="0" err="1"/>
              <a:t>bymekaar</a:t>
            </a:r>
            <a:r>
              <a:rPr lang="en-GB" i="1" dirty="0"/>
              <a:t>,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kom</a:t>
            </a:r>
            <a:r>
              <a:rPr lang="en-GB" i="1" dirty="0"/>
              <a:t> </a:t>
            </a:r>
            <a:r>
              <a:rPr lang="en-GB" i="1" dirty="0" err="1"/>
              <a:t>na</a:t>
            </a:r>
            <a:r>
              <a:rPr lang="en-GB" i="1" dirty="0"/>
              <a:t> </a:t>
            </a:r>
            <a:r>
              <a:rPr lang="en-GB" i="1" dirty="0" err="1"/>
              <a:t>jou</a:t>
            </a:r>
            <a:r>
              <a:rPr lang="en-GB" i="1" dirty="0"/>
              <a:t> toe;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seuns</a:t>
            </a:r>
            <a:r>
              <a:rPr lang="en-GB" i="1" dirty="0"/>
              <a:t> </a:t>
            </a:r>
            <a:r>
              <a:rPr lang="en-GB" i="1" dirty="0" err="1"/>
              <a:t>kom</a:t>
            </a:r>
            <a:r>
              <a:rPr lang="en-GB" i="1" dirty="0"/>
              <a:t> van </a:t>
            </a:r>
            <a:r>
              <a:rPr lang="en-GB" i="1" dirty="0" err="1"/>
              <a:t>ver</a:t>
            </a:r>
            <a:r>
              <a:rPr lang="en-GB" i="1" dirty="0"/>
              <a:t>, en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dogters</a:t>
            </a:r>
            <a:r>
              <a:rPr lang="en-GB" i="1" dirty="0"/>
              <a:t> word op die </a:t>
            </a:r>
            <a:r>
              <a:rPr lang="en-GB" i="1" dirty="0" err="1"/>
              <a:t>heup</a:t>
            </a:r>
            <a:r>
              <a:rPr lang="en-GB" i="1" dirty="0"/>
              <a:t> </a:t>
            </a:r>
            <a:r>
              <a:rPr lang="en-GB" i="1" dirty="0" err="1"/>
              <a:t>gedra</a:t>
            </a:r>
            <a:r>
              <a:rPr lang="en-GB" i="1" dirty="0"/>
              <a:t>. Dan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jy</a:t>
            </a:r>
            <a:r>
              <a:rPr lang="en-GB" i="1" dirty="0"/>
              <a:t> </a:t>
            </a:r>
            <a:r>
              <a:rPr lang="en-GB" i="1" dirty="0" err="1"/>
              <a:t>dit</a:t>
            </a:r>
            <a:r>
              <a:rPr lang="en-GB" i="1" dirty="0"/>
              <a:t> </a:t>
            </a:r>
            <a:r>
              <a:rPr lang="en-GB" i="1" dirty="0" err="1"/>
              <a:t>sien</a:t>
            </a:r>
            <a:r>
              <a:rPr lang="en-GB" i="1" dirty="0"/>
              <a:t> en </a:t>
            </a:r>
            <a:r>
              <a:rPr lang="en-GB" i="1" dirty="0" err="1"/>
              <a:t>straal</a:t>
            </a:r>
            <a:r>
              <a:rPr lang="en-GB" i="1" dirty="0"/>
              <a:t> van </a:t>
            </a:r>
            <a:r>
              <a:rPr lang="en-GB" i="1" dirty="0" err="1"/>
              <a:t>vreugde</a:t>
            </a:r>
            <a:r>
              <a:rPr lang="en-GB" i="1" dirty="0"/>
              <a:t>, en </a:t>
            </a:r>
            <a:r>
              <a:rPr lang="en-GB" i="1" dirty="0" err="1"/>
              <a:t>jou</a:t>
            </a:r>
            <a:r>
              <a:rPr lang="en-GB" i="1" dirty="0"/>
              <a:t> hart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ontroer</a:t>
            </a:r>
            <a:r>
              <a:rPr lang="en-GB" i="1" dirty="0"/>
              <a:t> en </a:t>
            </a:r>
            <a:r>
              <a:rPr lang="en-GB" i="1" dirty="0" err="1"/>
              <a:t>verruim</a:t>
            </a:r>
            <a:r>
              <a:rPr lang="en-GB" i="1" dirty="0"/>
              <a:t> word; want die </a:t>
            </a:r>
            <a:r>
              <a:rPr lang="en-GB" i="1" dirty="0" err="1"/>
              <a:t>rykdom</a:t>
            </a:r>
            <a:r>
              <a:rPr lang="en-GB" i="1" dirty="0"/>
              <a:t> van die see </a:t>
            </a:r>
            <a:r>
              <a:rPr lang="en-GB" i="1" dirty="0" err="1"/>
              <a:t>gaan</a:t>
            </a:r>
            <a:r>
              <a:rPr lang="en-GB" i="1" dirty="0"/>
              <a:t> </a:t>
            </a:r>
            <a:r>
              <a:rPr lang="en-GB" i="1" dirty="0" err="1"/>
              <a:t>na</a:t>
            </a:r>
            <a:r>
              <a:rPr lang="en-GB" i="1" dirty="0"/>
              <a:t> </a:t>
            </a:r>
            <a:r>
              <a:rPr lang="en-GB" i="1" dirty="0" err="1"/>
              <a:t>jou</a:t>
            </a:r>
            <a:r>
              <a:rPr lang="en-GB" i="1" dirty="0"/>
              <a:t> toe </a:t>
            </a:r>
            <a:r>
              <a:rPr lang="en-GB" i="1" dirty="0" err="1"/>
              <a:t>oor</a:t>
            </a:r>
            <a:r>
              <a:rPr lang="en-GB" i="1" dirty="0"/>
              <a:t>, die </a:t>
            </a:r>
            <a:r>
              <a:rPr lang="en-GB" i="1" dirty="0" err="1"/>
              <a:t>skatte</a:t>
            </a:r>
            <a:r>
              <a:rPr lang="en-GB" i="1" dirty="0"/>
              <a:t> van die </a:t>
            </a:r>
            <a:r>
              <a:rPr lang="en-GB" i="1" dirty="0" err="1"/>
              <a:t>nasies</a:t>
            </a:r>
            <a:r>
              <a:rPr lang="en-GB" i="1" dirty="0"/>
              <a:t> </a:t>
            </a:r>
            <a:r>
              <a:rPr lang="en-GB" i="1" dirty="0" err="1"/>
              <a:t>kom</a:t>
            </a:r>
            <a:r>
              <a:rPr lang="en-GB" i="1" dirty="0"/>
              <a:t> </a:t>
            </a:r>
            <a:r>
              <a:rPr lang="en-GB" i="1" dirty="0" err="1"/>
              <a:t>na</a:t>
            </a:r>
            <a:r>
              <a:rPr lang="en-GB" i="1" dirty="0"/>
              <a:t> </a:t>
            </a:r>
            <a:r>
              <a:rPr lang="en-GB" i="1" dirty="0" err="1"/>
              <a:t>jou</a:t>
            </a:r>
            <a:r>
              <a:rPr lang="en-GB" i="1" dirty="0"/>
              <a:t> toe </a:t>
            </a:r>
            <a:r>
              <a:rPr lang="en-GB" i="1" dirty="0" err="1"/>
              <a:t>aan</a:t>
            </a:r>
            <a:r>
              <a:rPr lang="en-GB" i="1" dirty="0"/>
              <a:t>. ‘n </a:t>
            </a:r>
            <a:r>
              <a:rPr lang="en-GB" i="1" dirty="0" err="1"/>
              <a:t>Menigte</a:t>
            </a:r>
            <a:r>
              <a:rPr lang="en-GB" i="1" dirty="0"/>
              <a:t> </a:t>
            </a:r>
            <a:r>
              <a:rPr lang="en-GB" i="1" dirty="0" err="1"/>
              <a:t>kamele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oordek</a:t>
            </a:r>
            <a:r>
              <a:rPr lang="en-GB" i="1" dirty="0"/>
              <a:t>, die </a:t>
            </a:r>
            <a:r>
              <a:rPr lang="en-GB" i="1" dirty="0" err="1"/>
              <a:t>jong</a:t>
            </a:r>
            <a:r>
              <a:rPr lang="en-GB" i="1" dirty="0"/>
              <a:t> </a:t>
            </a:r>
            <a:r>
              <a:rPr lang="en-GB" i="1" dirty="0" err="1"/>
              <a:t>kamele</a:t>
            </a:r>
            <a:r>
              <a:rPr lang="en-GB" i="1" dirty="0"/>
              <a:t> van </a:t>
            </a:r>
            <a:r>
              <a:rPr lang="en-GB" i="1" dirty="0" err="1"/>
              <a:t>Mídian</a:t>
            </a:r>
            <a:r>
              <a:rPr lang="en-GB" i="1" dirty="0"/>
              <a:t> en </a:t>
            </a:r>
            <a:r>
              <a:rPr lang="en-GB" i="1" dirty="0" err="1"/>
              <a:t>Efa</a:t>
            </a:r>
            <a:r>
              <a:rPr lang="en-GB" i="1" dirty="0"/>
              <a:t>;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almal</a:t>
            </a:r>
            <a:r>
              <a:rPr lang="en-GB" i="1" dirty="0"/>
              <a:t> </a:t>
            </a:r>
            <a:r>
              <a:rPr lang="en-GB" i="1" dirty="0" err="1"/>
              <a:t>uit</a:t>
            </a:r>
            <a:r>
              <a:rPr lang="en-GB" i="1" dirty="0"/>
              <a:t> </a:t>
            </a:r>
            <a:r>
              <a:rPr lang="en-GB" i="1" dirty="0" err="1"/>
              <a:t>Skeba</a:t>
            </a:r>
            <a:r>
              <a:rPr lang="en-GB" i="1" dirty="0"/>
              <a:t> </a:t>
            </a:r>
            <a:r>
              <a:rPr lang="en-GB" i="1" dirty="0" err="1"/>
              <a:t>kom</a:t>
            </a:r>
            <a:r>
              <a:rPr lang="en-GB" i="1" dirty="0"/>
              <a:t>; </a:t>
            </a:r>
            <a:r>
              <a:rPr lang="en-GB" i="1" dirty="0" err="1"/>
              <a:t>hulle</a:t>
            </a:r>
            <a:r>
              <a:rPr lang="en-GB" i="1" dirty="0"/>
              <a:t> bring </a:t>
            </a:r>
            <a:r>
              <a:rPr lang="en-GB" i="1" dirty="0" err="1"/>
              <a:t>goud</a:t>
            </a:r>
            <a:r>
              <a:rPr lang="en-GB" i="1" dirty="0"/>
              <a:t> en </a:t>
            </a:r>
            <a:r>
              <a:rPr lang="en-GB" i="1" dirty="0" err="1"/>
              <a:t>wierook</a:t>
            </a:r>
            <a:r>
              <a:rPr lang="en-GB" i="1" dirty="0"/>
              <a:t> en </a:t>
            </a:r>
            <a:r>
              <a:rPr lang="en-GB" i="1" dirty="0" err="1"/>
              <a:t>verkondig</a:t>
            </a:r>
            <a:r>
              <a:rPr lang="en-GB" i="1" dirty="0"/>
              <a:t> met </a:t>
            </a:r>
            <a:r>
              <a:rPr lang="en-GB" i="1" dirty="0" err="1"/>
              <a:t>blydskap</a:t>
            </a:r>
            <a:r>
              <a:rPr lang="en-GB" i="1" dirty="0"/>
              <a:t> die </a:t>
            </a:r>
            <a:r>
              <a:rPr lang="en-GB" i="1" dirty="0" err="1"/>
              <a:t>roemryke</a:t>
            </a:r>
            <a:r>
              <a:rPr lang="en-GB" i="1" dirty="0"/>
              <a:t> </a:t>
            </a:r>
            <a:r>
              <a:rPr lang="en-GB" i="1" dirty="0" err="1"/>
              <a:t>dade</a:t>
            </a:r>
            <a:r>
              <a:rPr lang="en-GB" i="1" dirty="0"/>
              <a:t> van die HERE.</a:t>
            </a:r>
            <a:endParaRPr lang="en-GB" dirty="0"/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72259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glitter pattern="hexagon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lvl="0" indent="0" algn="just">
              <a:buNone/>
            </a:pPr>
            <a:r>
              <a:rPr lang="en-GB" i="1" dirty="0"/>
              <a:t>Al die </a:t>
            </a:r>
            <a:r>
              <a:rPr lang="en-GB" i="1" dirty="0" err="1"/>
              <a:t>kleinvee</a:t>
            </a:r>
            <a:r>
              <a:rPr lang="en-GB" i="1" dirty="0"/>
              <a:t> van </a:t>
            </a:r>
            <a:r>
              <a:rPr lang="en-GB" i="1" dirty="0" err="1"/>
              <a:t>Kedar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vir</a:t>
            </a:r>
            <a:r>
              <a:rPr lang="en-GB" i="1" dirty="0"/>
              <a:t>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versamel</a:t>
            </a:r>
            <a:r>
              <a:rPr lang="en-GB" i="1" dirty="0"/>
              <a:t> word, die </a:t>
            </a:r>
            <a:r>
              <a:rPr lang="en-GB" i="1" dirty="0" err="1"/>
              <a:t>ramme</a:t>
            </a:r>
            <a:r>
              <a:rPr lang="en-GB" i="1" dirty="0"/>
              <a:t> van </a:t>
            </a:r>
            <a:r>
              <a:rPr lang="en-GB" i="1" dirty="0" err="1"/>
              <a:t>Nebájot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dien</a:t>
            </a:r>
            <a:r>
              <a:rPr lang="en-GB" i="1" dirty="0"/>
              <a:t>;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kom</a:t>
            </a:r>
            <a:r>
              <a:rPr lang="en-GB" i="1" dirty="0"/>
              <a:t> as </a:t>
            </a:r>
            <a:r>
              <a:rPr lang="en-GB" i="1" dirty="0" err="1"/>
              <a:t>welgevallige</a:t>
            </a:r>
            <a:r>
              <a:rPr lang="en-GB" i="1" dirty="0"/>
              <a:t> offer op my </a:t>
            </a:r>
            <a:r>
              <a:rPr lang="en-GB" i="1" dirty="0" err="1"/>
              <a:t>altaar</a:t>
            </a:r>
            <a:r>
              <a:rPr lang="en-GB" i="1" dirty="0"/>
              <a:t>, en </a:t>
            </a:r>
            <a:r>
              <a:rPr lang="en-GB" i="1" dirty="0" err="1"/>
              <a:t>Ek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my </a:t>
            </a:r>
            <a:r>
              <a:rPr lang="en-GB" i="1" dirty="0" err="1"/>
              <a:t>heerlike</a:t>
            </a:r>
            <a:r>
              <a:rPr lang="en-GB" i="1" dirty="0"/>
              <a:t> </a:t>
            </a:r>
            <a:r>
              <a:rPr lang="en-GB" i="1" dirty="0" err="1"/>
              <a:t>huis</a:t>
            </a:r>
            <a:r>
              <a:rPr lang="en-GB" i="1" dirty="0"/>
              <a:t> </a:t>
            </a:r>
            <a:r>
              <a:rPr lang="en-GB" i="1" dirty="0" err="1"/>
              <a:t>heerlik</a:t>
            </a:r>
            <a:r>
              <a:rPr lang="en-GB" i="1" dirty="0"/>
              <a:t> </a:t>
            </a:r>
            <a:r>
              <a:rPr lang="en-GB" i="1" dirty="0" err="1"/>
              <a:t>maak</a:t>
            </a:r>
            <a:r>
              <a:rPr lang="en-GB" i="1" dirty="0"/>
              <a:t>.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11334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glitter pattern="hexagon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lvl="0" indent="0" algn="just">
              <a:buNone/>
            </a:pPr>
            <a:r>
              <a:rPr lang="en-GB" b="1" dirty="0" err="1"/>
              <a:t>Jes</a:t>
            </a:r>
            <a:r>
              <a:rPr lang="en-GB" b="1" dirty="0"/>
              <a:t> 62:1-5</a:t>
            </a:r>
            <a:r>
              <a:rPr lang="en-GB" dirty="0"/>
              <a:t>. ‘</a:t>
            </a:r>
            <a:r>
              <a:rPr lang="en-GB" i="1" dirty="0" err="1"/>
              <a:t>Ter</a:t>
            </a:r>
            <a:r>
              <a:rPr lang="en-GB" i="1" dirty="0"/>
              <a:t> </a:t>
            </a:r>
            <a:r>
              <a:rPr lang="en-GB" i="1" dirty="0" err="1"/>
              <a:t>wille</a:t>
            </a:r>
            <a:r>
              <a:rPr lang="en-GB" i="1" dirty="0"/>
              <a:t> van </a:t>
            </a:r>
            <a:r>
              <a:rPr lang="en-GB" i="1" dirty="0" err="1"/>
              <a:t>Sion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Ek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swyg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en </a:t>
            </a:r>
            <a:r>
              <a:rPr lang="en-GB" i="1" dirty="0" err="1"/>
              <a:t>ter</a:t>
            </a:r>
            <a:r>
              <a:rPr lang="en-GB" i="1" dirty="0"/>
              <a:t> </a:t>
            </a:r>
            <a:r>
              <a:rPr lang="en-GB" i="1" dirty="0" err="1"/>
              <a:t>wille</a:t>
            </a:r>
            <a:r>
              <a:rPr lang="en-GB" i="1" dirty="0"/>
              <a:t> van Jerusalem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stil</a:t>
            </a:r>
            <a:r>
              <a:rPr lang="en-GB" i="1" dirty="0"/>
              <a:t> </a:t>
            </a:r>
            <a:r>
              <a:rPr lang="en-GB" i="1" dirty="0" err="1"/>
              <a:t>wees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, </a:t>
            </a:r>
            <a:r>
              <a:rPr lang="en-GB" i="1" dirty="0" err="1"/>
              <a:t>totdat</a:t>
            </a:r>
            <a:r>
              <a:rPr lang="en-GB" i="1" dirty="0"/>
              <a:t>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geregtigheid</a:t>
            </a:r>
            <a:r>
              <a:rPr lang="en-GB" i="1" dirty="0"/>
              <a:t> </a:t>
            </a:r>
            <a:r>
              <a:rPr lang="en-GB" i="1" dirty="0" err="1"/>
              <a:t>uitbreek</a:t>
            </a:r>
            <a:r>
              <a:rPr lang="en-GB" i="1" dirty="0"/>
              <a:t> </a:t>
            </a:r>
            <a:r>
              <a:rPr lang="en-GB" i="1" dirty="0" err="1"/>
              <a:t>soos</a:t>
            </a:r>
            <a:r>
              <a:rPr lang="en-GB" i="1" dirty="0"/>
              <a:t> ‘n glans en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heil</a:t>
            </a:r>
            <a:r>
              <a:rPr lang="en-GB" i="1" dirty="0"/>
              <a:t> </a:t>
            </a:r>
            <a:r>
              <a:rPr lang="en-GB" i="1" dirty="0" err="1"/>
              <a:t>soos</a:t>
            </a:r>
            <a:r>
              <a:rPr lang="en-GB" i="1" dirty="0"/>
              <a:t> ‘n </a:t>
            </a:r>
            <a:r>
              <a:rPr lang="en-GB" i="1" dirty="0" err="1"/>
              <a:t>fakkel</a:t>
            </a:r>
            <a:r>
              <a:rPr lang="en-GB" i="1" dirty="0"/>
              <a:t> </a:t>
            </a:r>
            <a:r>
              <a:rPr lang="en-GB" i="1" dirty="0" err="1"/>
              <a:t>wat</a:t>
            </a:r>
            <a:r>
              <a:rPr lang="en-GB" i="1" dirty="0"/>
              <a:t> brand.</a:t>
            </a:r>
            <a:r>
              <a:rPr lang="en-GB" dirty="0"/>
              <a:t> 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7425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glitter pattern="hexagon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lvl="0" indent="0" algn="just">
              <a:buNone/>
            </a:pPr>
            <a:r>
              <a:rPr lang="en-GB" i="1" dirty="0"/>
              <a:t>En die </a:t>
            </a:r>
            <a:r>
              <a:rPr lang="en-GB" i="1" dirty="0" err="1"/>
              <a:t>nasies</a:t>
            </a:r>
            <a:r>
              <a:rPr lang="en-GB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geregtigheid</a:t>
            </a:r>
            <a:r>
              <a:rPr lang="en-GB" i="1" dirty="0"/>
              <a:t> </a:t>
            </a:r>
            <a:r>
              <a:rPr lang="en-GB" i="1" dirty="0" err="1"/>
              <a:t>sien</a:t>
            </a:r>
            <a:r>
              <a:rPr lang="en-GB" i="1" dirty="0"/>
              <a:t> en al die </a:t>
            </a:r>
            <a:r>
              <a:rPr lang="en-GB" i="1" dirty="0" err="1"/>
              <a:t>konings</a:t>
            </a:r>
            <a:r>
              <a:rPr lang="en-GB" i="1" dirty="0"/>
              <a:t>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heerlikheid</a:t>
            </a:r>
            <a:r>
              <a:rPr lang="en-GB" i="1" dirty="0"/>
              <a:t>; en </a:t>
            </a:r>
            <a:r>
              <a:rPr lang="en-GB" i="1" dirty="0" err="1"/>
              <a:t>jy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met ‘n </a:t>
            </a:r>
            <a:r>
              <a:rPr lang="en-GB" i="1" dirty="0" err="1"/>
              <a:t>nuwe</a:t>
            </a:r>
            <a:r>
              <a:rPr lang="en-GB" i="1" dirty="0"/>
              <a:t> </a:t>
            </a:r>
            <a:r>
              <a:rPr lang="en-GB" i="1" dirty="0" err="1"/>
              <a:t>naam</a:t>
            </a:r>
            <a:r>
              <a:rPr lang="en-GB" i="1" dirty="0"/>
              <a:t> </a:t>
            </a:r>
            <a:r>
              <a:rPr lang="en-GB" i="1" dirty="0" err="1"/>
              <a:t>genoem</a:t>
            </a:r>
            <a:r>
              <a:rPr lang="en-GB" i="1" dirty="0"/>
              <a:t> word </a:t>
            </a:r>
            <a:r>
              <a:rPr lang="en-GB" i="1" dirty="0" err="1"/>
              <a:t>wat</a:t>
            </a:r>
            <a:r>
              <a:rPr lang="en-GB" i="1" dirty="0"/>
              <a:t> die </a:t>
            </a:r>
            <a:r>
              <a:rPr lang="en-GB" i="1" dirty="0" err="1"/>
              <a:t>mond</a:t>
            </a:r>
            <a:r>
              <a:rPr lang="en-GB" i="1" dirty="0"/>
              <a:t> van die HERE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noem</a:t>
            </a:r>
            <a:r>
              <a:rPr lang="en-GB" i="1" dirty="0"/>
              <a:t>. En </a:t>
            </a:r>
            <a:r>
              <a:rPr lang="en-GB" i="1" dirty="0" err="1"/>
              <a:t>jy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‘n </a:t>
            </a:r>
            <a:r>
              <a:rPr lang="en-GB" i="1" dirty="0" err="1"/>
              <a:t>sierlike</a:t>
            </a:r>
            <a:r>
              <a:rPr lang="en-GB" i="1" dirty="0"/>
              <a:t> kroon </a:t>
            </a:r>
            <a:r>
              <a:rPr lang="en-GB" i="1" dirty="0" err="1"/>
              <a:t>wees</a:t>
            </a:r>
            <a:r>
              <a:rPr lang="en-GB" i="1" dirty="0"/>
              <a:t> in die hand van die HERE en ‘n </a:t>
            </a:r>
            <a:r>
              <a:rPr lang="en-GB" i="1" dirty="0" err="1"/>
              <a:t>koninklike</a:t>
            </a:r>
            <a:r>
              <a:rPr lang="en-GB" i="1" dirty="0"/>
              <a:t> </a:t>
            </a:r>
            <a:r>
              <a:rPr lang="en-GB" i="1" dirty="0" err="1"/>
              <a:t>tulband</a:t>
            </a:r>
            <a:r>
              <a:rPr lang="en-GB" i="1" dirty="0"/>
              <a:t> in die hand van </a:t>
            </a:r>
            <a:r>
              <a:rPr lang="en-GB" i="1" dirty="0" err="1"/>
              <a:t>jou</a:t>
            </a:r>
            <a:r>
              <a:rPr lang="en-GB" i="1" dirty="0"/>
              <a:t> God.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9675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glitter pattern="hexagon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lvl="0" indent="0" algn="just">
              <a:buNone/>
            </a:pPr>
            <a:r>
              <a:rPr lang="en-GB" dirty="0"/>
              <a:t>‘</a:t>
            </a:r>
            <a:r>
              <a:rPr lang="en-GB" i="1" dirty="0" err="1"/>
              <a:t>Jy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meer</a:t>
            </a:r>
            <a:r>
              <a:rPr lang="en-GB" i="1" dirty="0"/>
              <a:t> </a:t>
            </a:r>
            <a:r>
              <a:rPr lang="en-GB" i="1" dirty="0" err="1"/>
              <a:t>genoem</a:t>
            </a:r>
            <a:r>
              <a:rPr lang="en-GB" i="1" dirty="0"/>
              <a:t> word </a:t>
            </a:r>
            <a:r>
              <a:rPr lang="en-GB" i="1" dirty="0" err="1"/>
              <a:t>Verlatene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, en </a:t>
            </a:r>
            <a:r>
              <a:rPr lang="en-GB" i="1" dirty="0" err="1"/>
              <a:t>jou</a:t>
            </a:r>
            <a:r>
              <a:rPr lang="en-GB" i="1" dirty="0"/>
              <a:t> land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meer</a:t>
            </a:r>
            <a:r>
              <a:rPr lang="en-GB" i="1" dirty="0"/>
              <a:t> </a:t>
            </a:r>
            <a:r>
              <a:rPr lang="en-GB" i="1" dirty="0" err="1"/>
              <a:t>genoem</a:t>
            </a:r>
            <a:r>
              <a:rPr lang="en-GB" i="1" dirty="0"/>
              <a:t> word </a:t>
            </a:r>
            <a:r>
              <a:rPr lang="en-GB" i="1" dirty="0" err="1"/>
              <a:t>Wildernis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.</a:t>
            </a:r>
            <a:r>
              <a:rPr lang="en-GB" dirty="0"/>
              <a:t> </a:t>
            </a:r>
            <a:r>
              <a:rPr lang="en-GB" i="1" dirty="0"/>
              <a:t>Maar </a:t>
            </a:r>
            <a:r>
              <a:rPr lang="en-GB" i="1" dirty="0" err="1"/>
              <a:t>jy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genoem</a:t>
            </a:r>
            <a:r>
              <a:rPr lang="en-GB" i="1" dirty="0"/>
              <a:t> word: my </a:t>
            </a:r>
            <a:r>
              <a:rPr lang="en-GB" i="1" dirty="0" err="1"/>
              <a:t>welbehae</a:t>
            </a:r>
            <a:r>
              <a:rPr lang="en-GB" i="1" dirty="0"/>
              <a:t>, en </a:t>
            </a:r>
            <a:r>
              <a:rPr lang="en-GB" i="1" dirty="0" err="1"/>
              <a:t>jou</a:t>
            </a:r>
            <a:r>
              <a:rPr lang="en-GB" i="1" dirty="0"/>
              <a:t> land: die </a:t>
            </a:r>
            <a:r>
              <a:rPr lang="en-GB" i="1" dirty="0" err="1"/>
              <a:t>getroude</a:t>
            </a:r>
            <a:r>
              <a:rPr lang="en-GB" i="1" dirty="0"/>
              <a:t>; want die Here het ‘n </a:t>
            </a:r>
            <a:r>
              <a:rPr lang="en-GB" i="1" dirty="0" err="1"/>
              <a:t>behae</a:t>
            </a:r>
            <a:r>
              <a:rPr lang="en-GB" i="1" dirty="0"/>
              <a:t> in </a:t>
            </a:r>
            <a:r>
              <a:rPr lang="en-GB" i="1" dirty="0" err="1"/>
              <a:t>jou</a:t>
            </a:r>
            <a:r>
              <a:rPr lang="en-GB" i="1" dirty="0"/>
              <a:t>, en </a:t>
            </a:r>
            <a:r>
              <a:rPr lang="en-GB" i="1" dirty="0" err="1"/>
              <a:t>jou</a:t>
            </a:r>
            <a:r>
              <a:rPr lang="en-GB" i="1" dirty="0"/>
              <a:t> land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getroud</a:t>
            </a:r>
            <a:r>
              <a:rPr lang="en-GB" i="1" dirty="0"/>
              <a:t> </a:t>
            </a:r>
            <a:r>
              <a:rPr lang="en-GB" i="1" dirty="0" err="1"/>
              <a:t>wees</a:t>
            </a:r>
            <a:r>
              <a:rPr lang="en-GB" i="1" dirty="0"/>
              <a:t>. Want </a:t>
            </a:r>
            <a:r>
              <a:rPr lang="en-GB" i="1" dirty="0" err="1"/>
              <a:t>soos</a:t>
            </a:r>
            <a:r>
              <a:rPr lang="en-GB" i="1" dirty="0"/>
              <a:t> ‘n </a:t>
            </a:r>
            <a:r>
              <a:rPr lang="en-GB" i="1" dirty="0" err="1"/>
              <a:t>jonkman</a:t>
            </a:r>
            <a:r>
              <a:rPr lang="en-GB" i="1" dirty="0"/>
              <a:t> ‘n </a:t>
            </a:r>
            <a:r>
              <a:rPr lang="en-GB" i="1" dirty="0" err="1"/>
              <a:t>jongedogter</a:t>
            </a:r>
            <a:r>
              <a:rPr lang="en-GB" i="1" dirty="0"/>
              <a:t> </a:t>
            </a:r>
            <a:r>
              <a:rPr lang="en-GB" i="1" dirty="0" err="1"/>
              <a:t>trou</a:t>
            </a:r>
            <a:r>
              <a:rPr lang="en-GB" i="1" dirty="0"/>
              <a:t>, so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kinders</a:t>
            </a:r>
            <a:r>
              <a:rPr lang="en-GB" i="1" dirty="0"/>
              <a:t>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trou</a:t>
            </a:r>
            <a:r>
              <a:rPr lang="en-GB" i="1" dirty="0"/>
              <a:t>; en </a:t>
            </a:r>
            <a:r>
              <a:rPr lang="en-GB" i="1" dirty="0" err="1"/>
              <a:t>soos</a:t>
            </a:r>
            <a:r>
              <a:rPr lang="en-GB" i="1" dirty="0"/>
              <a:t> die </a:t>
            </a:r>
            <a:r>
              <a:rPr lang="en-GB" i="1" dirty="0" err="1"/>
              <a:t>bruidegom</a:t>
            </a:r>
            <a:r>
              <a:rPr lang="en-GB" i="1" dirty="0"/>
              <a:t> </a:t>
            </a:r>
            <a:r>
              <a:rPr lang="en-GB" i="1" dirty="0" err="1"/>
              <a:t>bly</a:t>
            </a:r>
            <a:r>
              <a:rPr lang="en-GB" i="1" dirty="0"/>
              <a:t> is </a:t>
            </a:r>
            <a:r>
              <a:rPr lang="en-GB" i="1" dirty="0" err="1"/>
              <a:t>oor</a:t>
            </a:r>
            <a:r>
              <a:rPr lang="en-GB" i="1" dirty="0"/>
              <a:t> die </a:t>
            </a:r>
            <a:r>
              <a:rPr lang="en-GB" i="1" dirty="0" err="1"/>
              <a:t>bruid</a:t>
            </a:r>
            <a:r>
              <a:rPr lang="en-GB" i="1" dirty="0"/>
              <a:t>,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jou</a:t>
            </a:r>
            <a:r>
              <a:rPr lang="en-GB" i="1" dirty="0"/>
              <a:t> God </a:t>
            </a:r>
            <a:r>
              <a:rPr lang="en-GB" i="1" dirty="0" err="1"/>
              <a:t>oor</a:t>
            </a:r>
            <a:r>
              <a:rPr lang="en-GB" i="1" dirty="0"/>
              <a:t> </a:t>
            </a:r>
            <a:r>
              <a:rPr lang="en-GB" i="1" dirty="0" err="1"/>
              <a:t>jou</a:t>
            </a:r>
            <a:r>
              <a:rPr lang="en-GB" i="1" dirty="0"/>
              <a:t> </a:t>
            </a:r>
            <a:r>
              <a:rPr lang="en-GB" i="1" dirty="0" err="1"/>
              <a:t>bly</a:t>
            </a:r>
            <a:r>
              <a:rPr lang="en-GB" i="1" dirty="0"/>
              <a:t> </a:t>
            </a:r>
            <a:r>
              <a:rPr lang="en-GB" i="1" dirty="0" err="1"/>
              <a:t>wees</a:t>
            </a:r>
            <a:r>
              <a:rPr lang="en-GB" i="1" dirty="0"/>
              <a:t>.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57200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glitter pattern="hexagon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lvl="0" indent="0" algn="just">
              <a:buNone/>
            </a:pPr>
            <a:r>
              <a:rPr lang="en-GB" b="1" dirty="0" err="1"/>
              <a:t>Jes</a:t>
            </a:r>
            <a:r>
              <a:rPr lang="en-GB" b="1" dirty="0"/>
              <a:t> 65:17-25</a:t>
            </a:r>
            <a:r>
              <a:rPr lang="en-GB" dirty="0"/>
              <a:t>. ‘</a:t>
            </a:r>
            <a:r>
              <a:rPr lang="en-GB" i="1" dirty="0"/>
              <a:t>Want </a:t>
            </a:r>
            <a:r>
              <a:rPr lang="en-GB" i="1" dirty="0" err="1"/>
              <a:t>kyk</a:t>
            </a:r>
            <a:r>
              <a:rPr lang="en-GB" i="1" dirty="0"/>
              <a:t>, </a:t>
            </a:r>
            <a:r>
              <a:rPr lang="en-GB" i="1" dirty="0" err="1"/>
              <a:t>Ek</a:t>
            </a:r>
            <a:r>
              <a:rPr lang="en-GB" i="1" dirty="0"/>
              <a:t> skep </a:t>
            </a:r>
            <a:r>
              <a:rPr lang="en-GB" i="1" dirty="0" err="1"/>
              <a:t>nuwe</a:t>
            </a:r>
            <a:r>
              <a:rPr lang="en-GB" i="1" dirty="0"/>
              <a:t> </a:t>
            </a:r>
            <a:r>
              <a:rPr lang="en-GB" i="1" dirty="0" err="1"/>
              <a:t>hemele</a:t>
            </a:r>
            <a:r>
              <a:rPr lang="en-GB" i="1" dirty="0"/>
              <a:t> en ‘n </a:t>
            </a:r>
            <a:r>
              <a:rPr lang="en-GB" i="1" dirty="0" err="1"/>
              <a:t>nuwe</a:t>
            </a:r>
            <a:r>
              <a:rPr lang="en-GB" i="1" dirty="0"/>
              <a:t> </a:t>
            </a:r>
            <a:r>
              <a:rPr lang="en-GB" i="1" dirty="0" err="1"/>
              <a:t>aarde</a:t>
            </a:r>
            <a:r>
              <a:rPr lang="en-GB" i="1" dirty="0"/>
              <a:t>, en </a:t>
            </a:r>
            <a:r>
              <a:rPr lang="en-GB" i="1" dirty="0" err="1"/>
              <a:t>aan</a:t>
            </a:r>
            <a:r>
              <a:rPr lang="en-GB" i="1" dirty="0"/>
              <a:t> die </a:t>
            </a:r>
            <a:r>
              <a:rPr lang="en-GB" i="1" dirty="0" err="1"/>
              <a:t>vorige</a:t>
            </a:r>
            <a:r>
              <a:rPr lang="en-GB" i="1" dirty="0"/>
              <a:t> dinge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gedink</a:t>
            </a:r>
            <a:r>
              <a:rPr lang="en-GB" i="1" dirty="0"/>
              <a:t> word en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in die hart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opkom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.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83945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glitter pattern="hexagon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lvl="0" indent="0" algn="just">
              <a:buNone/>
            </a:pPr>
            <a:r>
              <a:rPr lang="en-GB" dirty="0"/>
              <a:t>‘</a:t>
            </a:r>
            <a:r>
              <a:rPr lang="en-GB" i="1" dirty="0"/>
              <a:t>Maar </a:t>
            </a:r>
            <a:r>
              <a:rPr lang="en-GB" i="1" dirty="0" err="1"/>
              <a:t>wees</a:t>
            </a:r>
            <a:r>
              <a:rPr lang="en-GB" i="1" dirty="0"/>
              <a:t> </a:t>
            </a:r>
            <a:r>
              <a:rPr lang="en-GB" i="1" dirty="0" err="1"/>
              <a:t>julle</a:t>
            </a:r>
            <a:r>
              <a:rPr lang="en-GB" i="1" dirty="0"/>
              <a:t> </a:t>
            </a:r>
            <a:r>
              <a:rPr lang="en-GB" i="1" dirty="0" err="1"/>
              <a:t>bly</a:t>
            </a:r>
            <a:r>
              <a:rPr lang="en-GB" i="1" dirty="0"/>
              <a:t> en </a:t>
            </a:r>
            <a:r>
              <a:rPr lang="en-GB" i="1" dirty="0" err="1"/>
              <a:t>juig</a:t>
            </a:r>
            <a:r>
              <a:rPr lang="en-GB" i="1" dirty="0"/>
              <a:t> </a:t>
            </a:r>
            <a:r>
              <a:rPr lang="en-GB" i="1" dirty="0" err="1"/>
              <a:t>vir</a:t>
            </a:r>
            <a:r>
              <a:rPr lang="en-GB" i="1" dirty="0"/>
              <a:t> </a:t>
            </a:r>
            <a:r>
              <a:rPr lang="en-GB" i="1" dirty="0" err="1"/>
              <a:t>ewig</a:t>
            </a:r>
            <a:r>
              <a:rPr lang="en-GB" i="1" dirty="0"/>
              <a:t> </a:t>
            </a:r>
            <a:r>
              <a:rPr lang="en-GB" i="1" dirty="0" err="1"/>
              <a:t>oor</a:t>
            </a:r>
            <a:r>
              <a:rPr lang="en-GB" i="1" dirty="0"/>
              <a:t>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Ek</a:t>
            </a:r>
            <a:r>
              <a:rPr lang="en-GB" i="1" dirty="0"/>
              <a:t> skep; want </a:t>
            </a:r>
            <a:r>
              <a:rPr lang="en-GB" i="1" dirty="0" err="1"/>
              <a:t>kyk</a:t>
            </a:r>
            <a:r>
              <a:rPr lang="en-GB" i="1" dirty="0"/>
              <a:t>, </a:t>
            </a:r>
            <a:r>
              <a:rPr lang="en-GB" i="1" dirty="0" err="1"/>
              <a:t>Ek</a:t>
            </a:r>
            <a:r>
              <a:rPr lang="en-GB" i="1" dirty="0"/>
              <a:t> skep Jerusalem </a:t>
            </a:r>
            <a:r>
              <a:rPr lang="en-GB" i="1" dirty="0" err="1"/>
              <a:t>om</a:t>
            </a:r>
            <a:r>
              <a:rPr lang="en-GB" i="1" dirty="0"/>
              <a:t> </a:t>
            </a:r>
            <a:r>
              <a:rPr lang="en-GB" i="1" dirty="0" err="1"/>
              <a:t>te</a:t>
            </a:r>
            <a:r>
              <a:rPr lang="en-GB" i="1" dirty="0"/>
              <a:t> </a:t>
            </a:r>
            <a:r>
              <a:rPr lang="en-GB" i="1" dirty="0" err="1"/>
              <a:t>juig</a:t>
            </a:r>
            <a:r>
              <a:rPr lang="en-GB" i="1" dirty="0"/>
              <a:t>, en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mense</a:t>
            </a:r>
            <a:r>
              <a:rPr lang="en-GB" i="1" dirty="0"/>
              <a:t> </a:t>
            </a:r>
            <a:r>
              <a:rPr lang="en-GB" i="1" dirty="0" err="1"/>
              <a:t>om</a:t>
            </a:r>
            <a:r>
              <a:rPr lang="en-GB" i="1" dirty="0"/>
              <a:t> </a:t>
            </a:r>
            <a:r>
              <a:rPr lang="en-GB" i="1" dirty="0" err="1"/>
              <a:t>bly</a:t>
            </a:r>
            <a:r>
              <a:rPr lang="en-GB" i="1" dirty="0"/>
              <a:t> </a:t>
            </a:r>
            <a:r>
              <a:rPr lang="en-GB" i="1" dirty="0" err="1"/>
              <a:t>te</a:t>
            </a:r>
            <a:r>
              <a:rPr lang="en-GB" i="1" dirty="0"/>
              <a:t> </a:t>
            </a:r>
            <a:r>
              <a:rPr lang="en-GB" i="1" dirty="0" err="1"/>
              <a:t>wees</a:t>
            </a:r>
            <a:r>
              <a:rPr lang="en-GB" i="1" dirty="0"/>
              <a:t>. En </a:t>
            </a:r>
            <a:r>
              <a:rPr lang="en-GB" i="1" dirty="0" err="1"/>
              <a:t>Ek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juig</a:t>
            </a:r>
            <a:r>
              <a:rPr lang="en-GB" i="1" dirty="0"/>
              <a:t> </a:t>
            </a:r>
            <a:r>
              <a:rPr lang="en-GB" i="1" dirty="0" err="1"/>
              <a:t>oor</a:t>
            </a:r>
            <a:r>
              <a:rPr lang="en-GB" i="1" dirty="0"/>
              <a:t> Jerusalem en </a:t>
            </a:r>
            <a:r>
              <a:rPr lang="en-GB" i="1" dirty="0" err="1"/>
              <a:t>bly</a:t>
            </a:r>
            <a:r>
              <a:rPr lang="en-GB" i="1" dirty="0"/>
              <a:t> </a:t>
            </a:r>
            <a:r>
              <a:rPr lang="en-GB" i="1" dirty="0" err="1"/>
              <a:t>wees</a:t>
            </a:r>
            <a:r>
              <a:rPr lang="en-GB" i="1" dirty="0"/>
              <a:t> </a:t>
            </a:r>
            <a:r>
              <a:rPr lang="en-GB" i="1" dirty="0" err="1"/>
              <a:t>oor</a:t>
            </a:r>
            <a:r>
              <a:rPr lang="en-GB" i="1" dirty="0"/>
              <a:t> my </a:t>
            </a:r>
            <a:r>
              <a:rPr lang="en-GB" i="1" dirty="0" err="1"/>
              <a:t>volk</a:t>
            </a:r>
            <a:r>
              <a:rPr lang="en-GB" i="1" dirty="0"/>
              <a:t>; en </a:t>
            </a:r>
            <a:r>
              <a:rPr lang="en-GB" i="1" dirty="0" err="1"/>
              <a:t>daarin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meer</a:t>
            </a:r>
            <a:r>
              <a:rPr lang="en-GB" i="1" dirty="0"/>
              <a:t> </a:t>
            </a:r>
            <a:r>
              <a:rPr lang="en-GB" i="1" dirty="0" err="1"/>
              <a:t>gehoor</a:t>
            </a:r>
            <a:r>
              <a:rPr lang="en-GB" i="1" dirty="0"/>
              <a:t> word die stem van </a:t>
            </a:r>
            <a:r>
              <a:rPr lang="en-GB" i="1" dirty="0" err="1"/>
              <a:t>geween</a:t>
            </a:r>
            <a:r>
              <a:rPr lang="en-GB" i="1" dirty="0"/>
              <a:t> of die stem van </a:t>
            </a:r>
            <a:r>
              <a:rPr lang="en-GB" i="1" dirty="0" err="1"/>
              <a:t>geskreeu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. </a:t>
            </a:r>
            <a:r>
              <a:rPr lang="en-GB" i="1" dirty="0" err="1"/>
              <a:t>Daarvandaan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meer</a:t>
            </a:r>
            <a:r>
              <a:rPr lang="en-GB" i="1" dirty="0"/>
              <a:t> </a:t>
            </a:r>
            <a:r>
              <a:rPr lang="en-GB" i="1" dirty="0" err="1"/>
              <a:t>kom</a:t>
            </a:r>
            <a:r>
              <a:rPr lang="en-GB" i="1" dirty="0"/>
              <a:t> ‘n </a:t>
            </a:r>
            <a:r>
              <a:rPr lang="en-GB" i="1" dirty="0" err="1"/>
              <a:t>suigling</a:t>
            </a:r>
            <a:r>
              <a:rPr lang="en-GB" i="1" dirty="0"/>
              <a:t> van ‘n </a:t>
            </a:r>
            <a:r>
              <a:rPr lang="en-GB" i="1" dirty="0" err="1"/>
              <a:t>paar</a:t>
            </a:r>
            <a:r>
              <a:rPr lang="en-GB" i="1" dirty="0"/>
              <a:t> </a:t>
            </a:r>
            <a:r>
              <a:rPr lang="en-GB" i="1" dirty="0" err="1"/>
              <a:t>dae</a:t>
            </a:r>
            <a:r>
              <a:rPr lang="en-GB" i="1" dirty="0"/>
              <a:t> of ‘n </a:t>
            </a:r>
            <a:r>
              <a:rPr lang="en-GB" i="1" dirty="0" err="1"/>
              <a:t>grysaard</a:t>
            </a:r>
            <a:r>
              <a:rPr lang="en-GB" i="1" dirty="0"/>
              <a:t> </a:t>
            </a:r>
            <a:r>
              <a:rPr lang="en-GB" i="1" dirty="0" err="1"/>
              <a:t>wat</a:t>
            </a:r>
            <a:r>
              <a:rPr lang="en-GB" i="1" dirty="0"/>
              <a:t> </a:t>
            </a:r>
            <a:r>
              <a:rPr lang="en-GB" i="1" dirty="0" err="1"/>
              <a:t>sy</a:t>
            </a:r>
            <a:r>
              <a:rPr lang="en-GB" i="1" dirty="0"/>
              <a:t> </a:t>
            </a:r>
            <a:r>
              <a:rPr lang="en-GB" i="1" dirty="0" err="1"/>
              <a:t>dae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vol</a:t>
            </a:r>
            <a:r>
              <a:rPr lang="en-GB" i="1" dirty="0"/>
              <a:t> </a:t>
            </a:r>
            <a:r>
              <a:rPr lang="en-GB" i="1" dirty="0" err="1"/>
              <a:t>uitlewe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; want ‘n </a:t>
            </a:r>
            <a:r>
              <a:rPr lang="en-GB" i="1" dirty="0" err="1"/>
              <a:t>seun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sterwe</a:t>
            </a:r>
            <a:r>
              <a:rPr lang="en-GB" i="1" dirty="0"/>
              <a:t> </a:t>
            </a:r>
            <a:r>
              <a:rPr lang="en-GB" i="1" dirty="0" err="1"/>
              <a:t>honderd</a:t>
            </a:r>
            <a:r>
              <a:rPr lang="en-GB" i="1" dirty="0"/>
              <a:t> </a:t>
            </a:r>
            <a:r>
              <a:rPr lang="en-GB" i="1" dirty="0" err="1"/>
              <a:t>jaar</a:t>
            </a:r>
            <a:r>
              <a:rPr lang="en-GB" i="1" dirty="0"/>
              <a:t> </a:t>
            </a:r>
            <a:r>
              <a:rPr lang="en-GB" i="1" dirty="0" err="1"/>
              <a:t>oud</a:t>
            </a:r>
            <a:r>
              <a:rPr lang="en-GB" i="1" dirty="0"/>
              <a:t>, en </a:t>
            </a:r>
            <a:r>
              <a:rPr lang="en-GB" i="1" dirty="0" err="1"/>
              <a:t>wie</a:t>
            </a:r>
            <a:r>
              <a:rPr lang="en-GB" i="1" dirty="0"/>
              <a:t> </a:t>
            </a:r>
            <a:r>
              <a:rPr lang="en-GB" i="1" dirty="0" err="1"/>
              <a:t>sondig</a:t>
            </a:r>
            <a:r>
              <a:rPr lang="en-GB" i="1" dirty="0"/>
              <a:t>, </a:t>
            </a:r>
            <a:r>
              <a:rPr lang="en-GB" i="1" dirty="0" err="1"/>
              <a:t>sal</a:t>
            </a:r>
            <a:r>
              <a:rPr lang="en-GB" i="1" dirty="0"/>
              <a:t>, </a:t>
            </a:r>
            <a:r>
              <a:rPr lang="en-GB" i="1" dirty="0" err="1"/>
              <a:t>honderd</a:t>
            </a:r>
            <a:r>
              <a:rPr lang="en-GB" i="1" dirty="0"/>
              <a:t> </a:t>
            </a:r>
            <a:r>
              <a:rPr lang="en-GB" i="1" dirty="0" err="1"/>
              <a:t>jaar</a:t>
            </a:r>
            <a:r>
              <a:rPr lang="en-GB" i="1" dirty="0"/>
              <a:t> </a:t>
            </a:r>
            <a:r>
              <a:rPr lang="en-GB" i="1" dirty="0" err="1"/>
              <a:t>oud</a:t>
            </a:r>
            <a:r>
              <a:rPr lang="en-GB" i="1" dirty="0"/>
              <a:t>, </a:t>
            </a:r>
            <a:r>
              <a:rPr lang="en-GB" i="1" dirty="0" err="1"/>
              <a:t>deur</a:t>
            </a:r>
            <a:r>
              <a:rPr lang="en-GB" i="1" dirty="0"/>
              <a:t> die </a:t>
            </a:r>
            <a:r>
              <a:rPr lang="en-GB" i="1" dirty="0" err="1"/>
              <a:t>vloek</a:t>
            </a:r>
            <a:r>
              <a:rPr lang="en-GB" i="1" dirty="0"/>
              <a:t> </a:t>
            </a:r>
            <a:r>
              <a:rPr lang="en-GB" i="1" dirty="0" err="1"/>
              <a:t>getref</a:t>
            </a:r>
            <a:r>
              <a:rPr lang="en-GB" i="1" dirty="0"/>
              <a:t> word.</a:t>
            </a:r>
            <a:endParaRPr lang="en-GB" dirty="0"/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6462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glitter pattern="hexagon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lvl="0" indent="0" algn="just">
              <a:buNone/>
            </a:pPr>
            <a:r>
              <a:rPr lang="en-GB" i="1" dirty="0"/>
              <a:t>En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huise</a:t>
            </a:r>
            <a:r>
              <a:rPr lang="en-GB" i="1" dirty="0"/>
              <a:t> </a:t>
            </a:r>
            <a:r>
              <a:rPr lang="en-GB" i="1" dirty="0" err="1"/>
              <a:t>bou</a:t>
            </a:r>
            <a:r>
              <a:rPr lang="en-GB" i="1" dirty="0"/>
              <a:t> en </a:t>
            </a:r>
            <a:r>
              <a:rPr lang="en-GB" i="1" dirty="0" err="1"/>
              <a:t>bewoon</a:t>
            </a:r>
            <a:r>
              <a:rPr lang="en-GB" i="1" dirty="0"/>
              <a:t>, en </a:t>
            </a:r>
            <a:r>
              <a:rPr lang="en-GB" i="1" dirty="0" err="1"/>
              <a:t>wingerde</a:t>
            </a:r>
            <a:r>
              <a:rPr lang="en-GB" i="1" dirty="0"/>
              <a:t> plant en die </a:t>
            </a:r>
            <a:r>
              <a:rPr lang="en-GB" i="1" dirty="0" err="1"/>
              <a:t>vrug</a:t>
            </a:r>
            <a:r>
              <a:rPr lang="en-GB" i="1" dirty="0"/>
              <a:t> </a:t>
            </a:r>
            <a:r>
              <a:rPr lang="en-GB" i="1" dirty="0" err="1"/>
              <a:t>daarvan</a:t>
            </a:r>
            <a:r>
              <a:rPr lang="en-GB" i="1" dirty="0"/>
              <a:t> </a:t>
            </a:r>
            <a:r>
              <a:rPr lang="en-GB" i="1" dirty="0" err="1"/>
              <a:t>eet</a:t>
            </a:r>
            <a:r>
              <a:rPr lang="en-GB" i="1" dirty="0"/>
              <a:t>: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</a:t>
            </a:r>
            <a:r>
              <a:rPr lang="en-GB" i="1" dirty="0" err="1"/>
              <a:t>bou</a:t>
            </a:r>
            <a:r>
              <a:rPr lang="en-GB" i="1" dirty="0"/>
              <a:t> </a:t>
            </a:r>
            <a:r>
              <a:rPr lang="en-GB" i="1" dirty="0" err="1"/>
              <a:t>dat</a:t>
            </a:r>
            <a:r>
              <a:rPr lang="en-GB" i="1" dirty="0"/>
              <a:t> ‘n </a:t>
            </a:r>
            <a:r>
              <a:rPr lang="en-GB" i="1" dirty="0" err="1"/>
              <a:t>ander</a:t>
            </a:r>
            <a:r>
              <a:rPr lang="en-GB" i="1" dirty="0"/>
              <a:t> </a:t>
            </a:r>
            <a:r>
              <a:rPr lang="en-GB" i="1" dirty="0" err="1"/>
              <a:t>dit</a:t>
            </a:r>
            <a:r>
              <a:rPr lang="en-GB" i="1" dirty="0"/>
              <a:t> </a:t>
            </a:r>
            <a:r>
              <a:rPr lang="en-GB" i="1" dirty="0" err="1"/>
              <a:t>bewoon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;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 plant </a:t>
            </a:r>
            <a:r>
              <a:rPr lang="en-GB" i="1" dirty="0" err="1"/>
              <a:t>dat</a:t>
            </a:r>
            <a:r>
              <a:rPr lang="en-GB" i="1" dirty="0"/>
              <a:t> ‘n </a:t>
            </a:r>
            <a:r>
              <a:rPr lang="en-GB" i="1" dirty="0" err="1"/>
              <a:t>ander</a:t>
            </a:r>
            <a:r>
              <a:rPr lang="en-GB" i="1" dirty="0"/>
              <a:t> </a:t>
            </a:r>
            <a:r>
              <a:rPr lang="en-GB" i="1" dirty="0" err="1"/>
              <a:t>dit</a:t>
            </a:r>
            <a:r>
              <a:rPr lang="en-GB" i="1" dirty="0"/>
              <a:t> </a:t>
            </a:r>
            <a:r>
              <a:rPr lang="en-GB" i="1" dirty="0" err="1"/>
              <a:t>eet</a:t>
            </a:r>
            <a:r>
              <a:rPr lang="en-GB" i="1" dirty="0"/>
              <a:t> </a:t>
            </a:r>
            <a:r>
              <a:rPr lang="en-GB" i="1" dirty="0" err="1"/>
              <a:t>nie</a:t>
            </a:r>
            <a:r>
              <a:rPr lang="en-GB" i="1" dirty="0"/>
              <a:t>; want die </a:t>
            </a:r>
            <a:r>
              <a:rPr lang="en-GB" i="1" dirty="0" err="1"/>
              <a:t>dae</a:t>
            </a:r>
            <a:r>
              <a:rPr lang="en-GB" i="1" dirty="0"/>
              <a:t> van my </a:t>
            </a:r>
            <a:r>
              <a:rPr lang="en-GB" i="1" dirty="0" err="1"/>
              <a:t>volk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</a:t>
            </a:r>
            <a:r>
              <a:rPr lang="en-GB" i="1" dirty="0" err="1"/>
              <a:t>wees</a:t>
            </a:r>
            <a:r>
              <a:rPr lang="en-GB" i="1" dirty="0"/>
              <a:t> </a:t>
            </a:r>
            <a:r>
              <a:rPr lang="en-GB" i="1" dirty="0" err="1"/>
              <a:t>soos</a:t>
            </a:r>
            <a:r>
              <a:rPr lang="en-GB" i="1" dirty="0"/>
              <a:t> die </a:t>
            </a:r>
            <a:r>
              <a:rPr lang="en-GB" i="1" dirty="0" err="1"/>
              <a:t>dae</a:t>
            </a:r>
            <a:r>
              <a:rPr lang="en-GB" i="1" dirty="0"/>
              <a:t> van die </a:t>
            </a:r>
            <a:r>
              <a:rPr lang="en-GB" i="1" dirty="0" err="1"/>
              <a:t>bome</a:t>
            </a:r>
            <a:r>
              <a:rPr lang="en-GB" i="1" dirty="0"/>
              <a:t>, en my </a:t>
            </a:r>
            <a:r>
              <a:rPr lang="en-GB" i="1" dirty="0" err="1"/>
              <a:t>uitverkorenes</a:t>
            </a:r>
            <a:r>
              <a:rPr lang="en-GB" i="1" dirty="0"/>
              <a:t> </a:t>
            </a:r>
            <a:r>
              <a:rPr lang="en-GB" i="1" dirty="0" err="1"/>
              <a:t>sal</a:t>
            </a:r>
            <a:r>
              <a:rPr lang="en-GB" i="1" dirty="0"/>
              <a:t> die </a:t>
            </a:r>
            <a:r>
              <a:rPr lang="en-GB" i="1" dirty="0" err="1"/>
              <a:t>werk</a:t>
            </a:r>
            <a:r>
              <a:rPr lang="en-GB" i="1" dirty="0"/>
              <a:t> van </a:t>
            </a:r>
            <a:r>
              <a:rPr lang="en-GB" i="1" dirty="0" err="1"/>
              <a:t>hulle</a:t>
            </a:r>
            <a:r>
              <a:rPr lang="en-GB" i="1" dirty="0"/>
              <a:t> </a:t>
            </a:r>
            <a:r>
              <a:rPr lang="en-GB" i="1" dirty="0" err="1"/>
              <a:t>hande</a:t>
            </a:r>
            <a:r>
              <a:rPr lang="en-GB" i="1" dirty="0"/>
              <a:t> self </a:t>
            </a:r>
            <a:r>
              <a:rPr lang="en-GB" i="1" dirty="0" err="1"/>
              <a:t>geniet</a:t>
            </a:r>
            <a:r>
              <a:rPr lang="en-GB" i="1" dirty="0"/>
              <a:t>.</a:t>
            </a:r>
            <a:r>
              <a:rPr lang="en-GB" dirty="0"/>
              <a:t>’</a:t>
            </a:r>
          </a:p>
          <a:p>
            <a:pPr marL="0" indent="0" algn="just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9720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glitter pattern="hexagon"/>
      </p:transition>
    </mc:Choice>
    <mc:Fallback xmlns="">
      <p:transition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50</TotalTime>
  <Words>1172</Words>
  <Application>Microsoft Macintosh PowerPoint</Application>
  <PresentationFormat>On-screen Show (4:3)</PresentationFormat>
  <Paragraphs>19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Calibri</vt:lpstr>
      <vt:lpstr>Constantia</vt:lpstr>
      <vt:lpstr>Wingdings 2</vt:lpstr>
      <vt:lpstr>Flow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Acer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TOETS</dc:title>
  <dc:creator>Valued Acer Customer</dc:creator>
  <cp:lastModifiedBy>Microsoft Office User</cp:lastModifiedBy>
  <cp:revision>9</cp:revision>
  <dcterms:created xsi:type="dcterms:W3CDTF">2012-02-16T17:12:11Z</dcterms:created>
  <dcterms:modified xsi:type="dcterms:W3CDTF">2020-01-16T09:46:52Z</dcterms:modified>
</cp:coreProperties>
</file>