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eAX09ii0VCWH+FQ7is9U7Q==" hashData="KpC1c+8vf4yoDYbr1atrWKshOFTXL3snChYsMzDyt8KIqPwe2cld2GYOFBcEDo/ch+mj9lYVAWen48bH7j97t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23"/>
    <p:restoredTop sz="94748"/>
  </p:normalViewPr>
  <p:slideViewPr>
    <p:cSldViewPr>
      <p:cViewPr varScale="1">
        <p:scale>
          <a:sx n="152" d="100"/>
          <a:sy n="152" d="100"/>
        </p:scale>
        <p:origin x="230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425552"/>
          </a:xfrm>
        </p:spPr>
        <p:txBody>
          <a:bodyPr>
            <a:normAutofit/>
          </a:bodyPr>
          <a:lstStyle/>
          <a:p>
            <a:r>
              <a:rPr lang="en-GB" dirty="0">
                <a:effectLst/>
              </a:rPr>
              <a:t>SEEK FIRST THE KINGDOM OF GOD IV.</a:t>
            </a:r>
            <a:br>
              <a:rPr lang="en-GB" dirty="0">
                <a:effectLst/>
              </a:rPr>
            </a:b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4450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Toe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Éljakim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Hilkía</a:t>
            </a:r>
            <a:r>
              <a:rPr lang="en-GB" i="1" dirty="0"/>
              <a:t>, en </a:t>
            </a:r>
            <a:r>
              <a:rPr lang="en-GB" i="1" dirty="0" err="1"/>
              <a:t>Sebna</a:t>
            </a:r>
            <a:r>
              <a:rPr lang="en-GB" i="1" dirty="0"/>
              <a:t> en </a:t>
            </a:r>
            <a:r>
              <a:rPr lang="en-GB" i="1" dirty="0" err="1"/>
              <a:t>Joa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rábsake</a:t>
            </a:r>
            <a:r>
              <a:rPr lang="en-GB" i="1" dirty="0"/>
              <a:t>: </a:t>
            </a:r>
            <a:r>
              <a:rPr lang="en-GB" i="1" dirty="0" err="1"/>
              <a:t>Praat</a:t>
            </a:r>
            <a:r>
              <a:rPr lang="en-GB" i="1" dirty="0"/>
              <a:t> tog met u </a:t>
            </a:r>
            <a:r>
              <a:rPr lang="en-GB" i="1" dirty="0" err="1"/>
              <a:t>dienaars</a:t>
            </a:r>
            <a:r>
              <a:rPr lang="en-GB" i="1" dirty="0"/>
              <a:t> </a:t>
            </a:r>
            <a:r>
              <a:rPr lang="en-GB" i="1" dirty="0" err="1"/>
              <a:t>Aramees</a:t>
            </a:r>
            <a:r>
              <a:rPr lang="en-GB" i="1" dirty="0"/>
              <a:t>, want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verstaan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; en </a:t>
            </a:r>
            <a:r>
              <a:rPr lang="en-GB" i="1" dirty="0" err="1"/>
              <a:t>moenie</a:t>
            </a:r>
            <a:r>
              <a:rPr lang="en-GB" i="1" dirty="0"/>
              <a:t> met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Joods</a:t>
            </a:r>
            <a:r>
              <a:rPr lang="en-GB" i="1" dirty="0"/>
              <a:t> </a:t>
            </a:r>
            <a:r>
              <a:rPr lang="en-GB" i="1" dirty="0" err="1"/>
              <a:t>praat</a:t>
            </a:r>
            <a:r>
              <a:rPr lang="en-GB" i="1" dirty="0"/>
              <a:t> </a:t>
            </a:r>
            <a:r>
              <a:rPr lang="en-GB" i="1" dirty="0" err="1"/>
              <a:t>voor</a:t>
            </a:r>
            <a:r>
              <a:rPr lang="en-GB" i="1" dirty="0"/>
              <a:t> die ore van die </a:t>
            </a:r>
            <a:r>
              <a:rPr lang="en-GB" i="1" dirty="0" err="1"/>
              <a:t>manskappe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op die </a:t>
            </a:r>
            <a:r>
              <a:rPr lang="en-GB" i="1" dirty="0" err="1"/>
              <a:t>muur</a:t>
            </a:r>
            <a:r>
              <a:rPr lang="en-GB" i="1" dirty="0"/>
              <a:t> is </a:t>
            </a:r>
            <a:r>
              <a:rPr lang="en-GB" i="1" dirty="0" err="1"/>
              <a:t>nie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8798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Maar die </a:t>
            </a:r>
            <a:r>
              <a:rPr lang="en-GB" i="1" dirty="0" err="1"/>
              <a:t>rábsake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: Het my </a:t>
            </a:r>
            <a:r>
              <a:rPr lang="en-GB" i="1" dirty="0" err="1"/>
              <a:t>heer</a:t>
            </a:r>
            <a:r>
              <a:rPr lang="en-GB" i="1" dirty="0"/>
              <a:t> my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heer</a:t>
            </a:r>
            <a:r>
              <a:rPr lang="en-GB" i="1" dirty="0"/>
              <a:t> en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gestuur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woorde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spreek</a:t>
            </a:r>
            <a:r>
              <a:rPr lang="en-GB" i="1" dirty="0"/>
              <a:t>? Is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manne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op die </a:t>
            </a:r>
            <a:r>
              <a:rPr lang="en-GB" i="1" dirty="0" err="1"/>
              <a:t>muur</a:t>
            </a:r>
            <a:r>
              <a:rPr lang="en-GB" i="1" dirty="0"/>
              <a:t> sit,</a:t>
            </a:r>
            <a:r>
              <a:rPr lang="en-GB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hul</a:t>
            </a:r>
            <a:r>
              <a:rPr lang="en-GB" i="1" dirty="0"/>
              <a:t> </a:t>
            </a:r>
            <a:r>
              <a:rPr lang="en-GB" i="1" dirty="0" err="1"/>
              <a:t>eie</a:t>
            </a:r>
            <a:r>
              <a:rPr lang="en-GB" i="1" dirty="0"/>
              <a:t> </a:t>
            </a:r>
            <a:r>
              <a:rPr lang="en-GB" i="1" dirty="0" err="1"/>
              <a:t>drek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 en </a:t>
            </a:r>
            <a:r>
              <a:rPr lang="en-GB" i="1" dirty="0" err="1"/>
              <a:t>hul</a:t>
            </a:r>
            <a:r>
              <a:rPr lang="en-GB" i="1" dirty="0"/>
              <a:t> </a:t>
            </a:r>
            <a:r>
              <a:rPr lang="en-GB" i="1" dirty="0" err="1"/>
              <a:t>eie</a:t>
            </a:r>
            <a:r>
              <a:rPr lang="en-GB" i="1" dirty="0"/>
              <a:t> water </a:t>
            </a:r>
            <a:r>
              <a:rPr lang="en-GB" i="1" dirty="0" err="1"/>
              <a:t>kan</a:t>
            </a:r>
            <a:r>
              <a:rPr lang="en-GB" i="1" dirty="0"/>
              <a:t> drink </a:t>
            </a:r>
            <a:r>
              <a:rPr lang="en-GB" i="1" dirty="0" err="1"/>
              <a:t>saam</a:t>
            </a:r>
            <a:r>
              <a:rPr lang="en-GB" i="1" dirty="0"/>
              <a:t> met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7554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Toe </a:t>
            </a:r>
            <a:r>
              <a:rPr lang="en-GB" i="1" dirty="0" err="1"/>
              <a:t>gaan</a:t>
            </a:r>
            <a:r>
              <a:rPr lang="en-GB" i="1" dirty="0"/>
              <a:t> die </a:t>
            </a:r>
            <a:r>
              <a:rPr lang="en-GB" i="1" dirty="0" err="1"/>
              <a:t>rábsake</a:t>
            </a:r>
            <a:r>
              <a:rPr lang="en-GB" i="1" dirty="0"/>
              <a:t> </a:t>
            </a:r>
            <a:r>
              <a:rPr lang="en-GB" i="1" dirty="0" err="1"/>
              <a:t>staan</a:t>
            </a:r>
            <a:r>
              <a:rPr lang="en-GB" i="1" dirty="0"/>
              <a:t> en </a:t>
            </a:r>
            <a:r>
              <a:rPr lang="en-GB" i="1" dirty="0" err="1"/>
              <a:t>roep</a:t>
            </a:r>
            <a:r>
              <a:rPr lang="en-GB" i="1" dirty="0"/>
              <a:t> </a:t>
            </a:r>
            <a:r>
              <a:rPr lang="en-GB" i="1" dirty="0" err="1"/>
              <a:t>hardop</a:t>
            </a:r>
            <a:r>
              <a:rPr lang="en-GB" i="1" dirty="0"/>
              <a:t> in die </a:t>
            </a:r>
            <a:r>
              <a:rPr lang="en-GB" i="1" dirty="0" err="1"/>
              <a:t>Joodse</a:t>
            </a:r>
            <a:r>
              <a:rPr lang="en-GB" i="1" dirty="0"/>
              <a:t> </a:t>
            </a:r>
            <a:r>
              <a:rPr lang="en-GB" i="1" dirty="0" err="1"/>
              <a:t>taal</a:t>
            </a:r>
            <a:r>
              <a:rPr lang="en-GB" i="1" dirty="0"/>
              <a:t>; en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spreek</a:t>
            </a:r>
            <a:r>
              <a:rPr lang="en-GB" i="1" dirty="0"/>
              <a:t> en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Hoor</a:t>
            </a:r>
            <a:r>
              <a:rPr lang="en-GB" i="1" dirty="0"/>
              <a:t> die </a:t>
            </a:r>
            <a:r>
              <a:rPr lang="en-GB" i="1" dirty="0" err="1"/>
              <a:t>woord</a:t>
            </a:r>
            <a:r>
              <a:rPr lang="en-GB" i="1" dirty="0"/>
              <a:t> van die </a:t>
            </a:r>
            <a:r>
              <a:rPr lang="en-GB" i="1" dirty="0" err="1"/>
              <a:t>groot</a:t>
            </a:r>
            <a:r>
              <a:rPr lang="en-GB" i="1" dirty="0"/>
              <a:t> </a:t>
            </a:r>
            <a:r>
              <a:rPr lang="en-GB" i="1" dirty="0" err="1"/>
              <a:t>koning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! So </a:t>
            </a:r>
            <a:r>
              <a:rPr lang="en-GB" i="1" dirty="0" err="1"/>
              <a:t>sê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: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bedrieg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want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hand </a:t>
            </a:r>
            <a:r>
              <a:rPr lang="en-GB" i="1" dirty="0" err="1"/>
              <a:t>kan</a:t>
            </a:r>
            <a:r>
              <a:rPr lang="en-GB" i="1" dirty="0"/>
              <a:t> red </a:t>
            </a:r>
            <a:r>
              <a:rPr lang="en-GB" i="1" dirty="0" err="1"/>
              <a:t>nie</a:t>
            </a:r>
            <a:r>
              <a:rPr lang="en-GB" i="1" dirty="0"/>
              <a:t>. En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op die HERE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vertrou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: Die HERE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sekerlik</a:t>
            </a:r>
            <a:r>
              <a:rPr lang="en-GB" i="1" dirty="0"/>
              <a:t> red, en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stad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in die hand van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</a:t>
            </a:r>
            <a:r>
              <a:rPr lang="en-GB" i="1" dirty="0" err="1"/>
              <a:t>oorgegee</a:t>
            </a:r>
            <a:r>
              <a:rPr lang="en-GB" i="1" dirty="0"/>
              <a:t> word </a:t>
            </a:r>
            <a:r>
              <a:rPr lang="en-GB" i="1" dirty="0" err="1"/>
              <a:t>nie</a:t>
            </a:r>
            <a:r>
              <a:rPr lang="en-GB" i="1" dirty="0"/>
              <a:t>…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6619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Luister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want so </a:t>
            </a:r>
            <a:r>
              <a:rPr lang="en-GB" i="1" dirty="0" err="1"/>
              <a:t>sê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: </a:t>
            </a:r>
            <a:r>
              <a:rPr lang="en-GB" i="1" dirty="0" err="1"/>
              <a:t>Sluit</a:t>
            </a:r>
            <a:r>
              <a:rPr lang="en-GB" i="1" dirty="0"/>
              <a:t> met my </a:t>
            </a:r>
            <a:r>
              <a:rPr lang="en-GB" i="1" dirty="0" err="1"/>
              <a:t>vriendskap</a:t>
            </a:r>
            <a:r>
              <a:rPr lang="en-GB" i="1" dirty="0"/>
              <a:t> en trek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my toe en </a:t>
            </a:r>
            <a:r>
              <a:rPr lang="en-GB" i="1" dirty="0" err="1"/>
              <a:t>eet</a:t>
            </a:r>
            <a:r>
              <a:rPr lang="en-GB" i="1" dirty="0"/>
              <a:t> </a:t>
            </a:r>
            <a:r>
              <a:rPr lang="en-GB" i="1" dirty="0" err="1"/>
              <a:t>elkeen</a:t>
            </a:r>
            <a:r>
              <a:rPr lang="en-GB" i="1" dirty="0"/>
              <a:t> van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wingerdstok</a:t>
            </a:r>
            <a:r>
              <a:rPr lang="en-GB" i="1" dirty="0"/>
              <a:t> en </a:t>
            </a:r>
            <a:r>
              <a:rPr lang="en-GB" i="1" dirty="0" err="1"/>
              <a:t>elkeen</a:t>
            </a:r>
            <a:r>
              <a:rPr lang="en-GB" i="1" dirty="0"/>
              <a:t> van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vyeboom</a:t>
            </a:r>
            <a:r>
              <a:rPr lang="en-GB" i="1" dirty="0"/>
              <a:t> en drink </a:t>
            </a:r>
            <a:r>
              <a:rPr lang="en-GB" i="1" dirty="0" err="1"/>
              <a:t>elkeen</a:t>
            </a:r>
            <a:r>
              <a:rPr lang="en-GB" i="1" dirty="0"/>
              <a:t> die water van </a:t>
            </a:r>
            <a:r>
              <a:rPr lang="en-GB" i="1" dirty="0" err="1"/>
              <a:t>sy</a:t>
            </a:r>
            <a:r>
              <a:rPr lang="en-GB" i="1" dirty="0"/>
              <a:t> put,…en </a:t>
            </a:r>
            <a:r>
              <a:rPr lang="en-GB" i="1" dirty="0" err="1"/>
              <a:t>luister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want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verlei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: Die HERE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red. Het die </a:t>
            </a:r>
            <a:r>
              <a:rPr lang="en-GB" i="1" dirty="0" err="1"/>
              <a:t>gode</a:t>
            </a:r>
            <a:r>
              <a:rPr lang="en-GB" i="1" dirty="0"/>
              <a:t> van die </a:t>
            </a:r>
            <a:r>
              <a:rPr lang="en-GB" i="1" dirty="0" err="1"/>
              <a:t>nasies</a:t>
            </a:r>
            <a:r>
              <a:rPr lang="en-GB" i="1" dirty="0"/>
              <a:t> </a:t>
            </a:r>
            <a:r>
              <a:rPr lang="en-GB" i="1" dirty="0" err="1"/>
              <a:t>elkeen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land </a:t>
            </a:r>
            <a:r>
              <a:rPr lang="en-GB" i="1" dirty="0" err="1"/>
              <a:t>ooit</a:t>
            </a:r>
            <a:r>
              <a:rPr lang="en-GB" i="1" dirty="0"/>
              <a:t> </a:t>
            </a:r>
            <a:r>
              <a:rPr lang="en-GB" i="1" dirty="0" err="1"/>
              <a:t>gered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die hand van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?</a:t>
            </a:r>
            <a:r>
              <a:rPr lang="en-GB" dirty="0"/>
              <a:t>’</a:t>
            </a:r>
          </a:p>
          <a:p>
            <a:pPr marL="0" lv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5422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Waar</a:t>
            </a:r>
            <a:r>
              <a:rPr lang="en-GB" i="1" dirty="0"/>
              <a:t> is die </a:t>
            </a:r>
            <a:r>
              <a:rPr lang="en-GB" i="1" dirty="0" err="1"/>
              <a:t>gode</a:t>
            </a:r>
            <a:r>
              <a:rPr lang="en-GB" i="1" dirty="0"/>
              <a:t> van </a:t>
            </a:r>
            <a:r>
              <a:rPr lang="en-GB" i="1" dirty="0" err="1"/>
              <a:t>Hamat</a:t>
            </a:r>
            <a:r>
              <a:rPr lang="en-GB" i="1" dirty="0"/>
              <a:t> en Arpad? </a:t>
            </a:r>
            <a:r>
              <a:rPr lang="en-GB" i="1" dirty="0" err="1"/>
              <a:t>Waar</a:t>
            </a:r>
            <a:r>
              <a:rPr lang="en-GB" i="1" dirty="0"/>
              <a:t> is die </a:t>
            </a:r>
            <a:r>
              <a:rPr lang="en-GB" i="1" dirty="0" err="1"/>
              <a:t>gode</a:t>
            </a:r>
            <a:r>
              <a:rPr lang="en-GB" i="1" dirty="0"/>
              <a:t> van </a:t>
            </a:r>
            <a:r>
              <a:rPr lang="en-GB" i="1" dirty="0" err="1"/>
              <a:t>Sefarváim</a:t>
            </a:r>
            <a:r>
              <a:rPr lang="en-GB" i="1" dirty="0"/>
              <a:t>, </a:t>
            </a:r>
            <a:r>
              <a:rPr lang="en-GB" i="1" dirty="0" err="1"/>
              <a:t>Hena</a:t>
            </a:r>
            <a:r>
              <a:rPr lang="en-GB" i="1" dirty="0"/>
              <a:t> en </a:t>
            </a:r>
            <a:r>
              <a:rPr lang="en-GB" i="1" dirty="0" err="1"/>
              <a:t>Iwa</a:t>
            </a:r>
            <a:r>
              <a:rPr lang="en-GB" i="1" dirty="0"/>
              <a:t>,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Samaría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my hand </a:t>
            </a:r>
            <a:r>
              <a:rPr lang="en-GB" i="1" dirty="0" err="1"/>
              <a:t>kon</a:t>
            </a:r>
            <a:r>
              <a:rPr lang="en-GB" i="1" dirty="0"/>
              <a:t> </a:t>
            </a:r>
            <a:r>
              <a:rPr lang="en-GB" i="1" dirty="0" err="1"/>
              <a:t>gered</a:t>
            </a:r>
            <a:r>
              <a:rPr lang="en-GB" i="1" dirty="0"/>
              <a:t> het? </a:t>
            </a:r>
            <a:r>
              <a:rPr lang="en-GB" i="1" dirty="0" err="1"/>
              <a:t>Wie</a:t>
            </a:r>
            <a:r>
              <a:rPr lang="en-GB" i="1" dirty="0"/>
              <a:t> is </a:t>
            </a:r>
            <a:r>
              <a:rPr lang="en-GB" i="1" dirty="0" err="1"/>
              <a:t>daar</a:t>
            </a:r>
            <a:r>
              <a:rPr lang="en-GB" i="1" dirty="0"/>
              <a:t> </a:t>
            </a:r>
            <a:r>
              <a:rPr lang="en-GB" i="1" dirty="0" err="1"/>
              <a:t>onder</a:t>
            </a:r>
            <a:r>
              <a:rPr lang="en-GB" i="1" dirty="0"/>
              <a:t> al die </a:t>
            </a:r>
            <a:r>
              <a:rPr lang="en-GB" i="1" dirty="0" err="1"/>
              <a:t>gode</a:t>
            </a:r>
            <a:r>
              <a:rPr lang="en-GB" i="1" dirty="0"/>
              <a:t> van die </a:t>
            </a:r>
            <a:r>
              <a:rPr lang="en-GB" i="1" dirty="0" err="1"/>
              <a:t>lande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land </a:t>
            </a:r>
            <a:r>
              <a:rPr lang="en-GB" i="1" dirty="0" err="1"/>
              <a:t>uit</a:t>
            </a:r>
            <a:r>
              <a:rPr lang="en-GB" i="1" dirty="0"/>
              <a:t> my hand </a:t>
            </a:r>
            <a:r>
              <a:rPr lang="en-GB" i="1" dirty="0" err="1"/>
              <a:t>gered</a:t>
            </a:r>
            <a:r>
              <a:rPr lang="en-GB" i="1" dirty="0"/>
              <a:t> het, </a:t>
            </a:r>
            <a:r>
              <a:rPr lang="en-GB" i="1" dirty="0" err="1"/>
              <a:t>dat</a:t>
            </a:r>
            <a:r>
              <a:rPr lang="en-GB" i="1" dirty="0"/>
              <a:t> die HERE Jerusalem </a:t>
            </a:r>
            <a:r>
              <a:rPr lang="en-GB" i="1" dirty="0" err="1"/>
              <a:t>uit</a:t>
            </a:r>
            <a:r>
              <a:rPr lang="en-GB" i="1" dirty="0"/>
              <a:t> my hand </a:t>
            </a:r>
            <a:r>
              <a:rPr lang="en-GB" i="1" dirty="0" err="1"/>
              <a:t>sou</a:t>
            </a:r>
            <a:r>
              <a:rPr lang="en-GB" i="1" dirty="0"/>
              <a:t> red?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628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Toe het </a:t>
            </a:r>
            <a:r>
              <a:rPr lang="en-GB" i="1" dirty="0" err="1"/>
              <a:t>Éljakim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Hilkía</a:t>
            </a:r>
            <a:r>
              <a:rPr lang="en-GB" i="1" dirty="0"/>
              <a:t>,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paleis</a:t>
            </a:r>
            <a:r>
              <a:rPr lang="en-GB" i="1" dirty="0"/>
              <a:t> was, en </a:t>
            </a:r>
            <a:r>
              <a:rPr lang="en-GB" i="1" dirty="0" err="1"/>
              <a:t>Sebna</a:t>
            </a:r>
            <a:r>
              <a:rPr lang="en-GB" i="1" dirty="0"/>
              <a:t>, die </a:t>
            </a:r>
            <a:r>
              <a:rPr lang="en-GB" i="1" dirty="0" err="1"/>
              <a:t>skrywer</a:t>
            </a:r>
            <a:r>
              <a:rPr lang="en-GB" i="1" dirty="0"/>
              <a:t>, en </a:t>
            </a:r>
            <a:r>
              <a:rPr lang="en-GB" i="1" dirty="0" err="1"/>
              <a:t>Joa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Asaf</a:t>
            </a:r>
            <a:r>
              <a:rPr lang="en-GB" i="1" dirty="0"/>
              <a:t>, die </a:t>
            </a:r>
            <a:r>
              <a:rPr lang="en-GB" i="1" dirty="0" err="1"/>
              <a:t>kanselier</a:t>
            </a:r>
            <a:r>
              <a:rPr lang="en-GB" i="1" dirty="0"/>
              <a:t>, met </a:t>
            </a:r>
            <a:r>
              <a:rPr lang="en-GB" i="1" dirty="0" err="1"/>
              <a:t>geskeurde</a:t>
            </a:r>
            <a:r>
              <a:rPr lang="en-GB" i="1" dirty="0"/>
              <a:t> </a:t>
            </a:r>
            <a:r>
              <a:rPr lang="en-GB" i="1" dirty="0" err="1"/>
              <a:t>klere</a:t>
            </a:r>
            <a:r>
              <a:rPr lang="en-GB" i="1" dirty="0"/>
              <a:t> by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 en </a:t>
            </a:r>
            <a:r>
              <a:rPr lang="en-GB" i="1" dirty="0" err="1"/>
              <a:t>hom</a:t>
            </a:r>
            <a:r>
              <a:rPr lang="en-GB" i="1" dirty="0"/>
              <a:t> die </a:t>
            </a:r>
            <a:r>
              <a:rPr lang="en-GB" i="1" dirty="0" err="1"/>
              <a:t>woorde</a:t>
            </a:r>
            <a:r>
              <a:rPr lang="en-GB" i="1" dirty="0"/>
              <a:t> van die </a:t>
            </a:r>
            <a:r>
              <a:rPr lang="en-GB" i="1" dirty="0" err="1"/>
              <a:t>rábsake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kenne</a:t>
            </a:r>
            <a:r>
              <a:rPr lang="en-GB" i="1" dirty="0"/>
              <a:t> </a:t>
            </a:r>
            <a:r>
              <a:rPr lang="en-GB" i="1" dirty="0" err="1"/>
              <a:t>gegee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239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toe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hoor</a:t>
            </a:r>
            <a:r>
              <a:rPr lang="en-GB" i="1" dirty="0"/>
              <a:t>, het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klere</a:t>
            </a:r>
            <a:r>
              <a:rPr lang="en-GB" i="1" dirty="0"/>
              <a:t> </a:t>
            </a:r>
            <a:r>
              <a:rPr lang="en-GB" i="1" dirty="0" err="1"/>
              <a:t>geskeur</a:t>
            </a:r>
            <a:r>
              <a:rPr lang="en-GB" i="1" dirty="0"/>
              <a:t> en </a:t>
            </a:r>
            <a:r>
              <a:rPr lang="en-GB" i="1" dirty="0" err="1"/>
              <a:t>hom</a:t>
            </a:r>
            <a:r>
              <a:rPr lang="en-GB" i="1" dirty="0"/>
              <a:t> met ‘n </a:t>
            </a:r>
            <a:r>
              <a:rPr lang="en-GB" i="1" dirty="0" err="1"/>
              <a:t>roukleed</a:t>
            </a:r>
            <a:r>
              <a:rPr lang="en-GB" i="1" dirty="0"/>
              <a:t> </a:t>
            </a:r>
            <a:r>
              <a:rPr lang="en-GB" i="1" dirty="0" err="1"/>
              <a:t>bedek</a:t>
            </a:r>
            <a:r>
              <a:rPr lang="en-GB" i="1" dirty="0"/>
              <a:t> en in die </a:t>
            </a:r>
            <a:r>
              <a:rPr lang="en-GB" i="1" dirty="0" err="1"/>
              <a:t>huis</a:t>
            </a:r>
            <a:r>
              <a:rPr lang="en-GB" i="1" dirty="0"/>
              <a:t> van die HERE </a:t>
            </a:r>
            <a:r>
              <a:rPr lang="en-GB" i="1" dirty="0" err="1"/>
              <a:t>gegaan</a:t>
            </a:r>
            <a:r>
              <a:rPr lang="en-GB" i="1" dirty="0"/>
              <a:t>. </a:t>
            </a:r>
            <a:r>
              <a:rPr lang="en-GB" i="1" dirty="0" err="1"/>
              <a:t>Daarna</a:t>
            </a:r>
            <a:r>
              <a:rPr lang="en-GB" i="1" dirty="0"/>
              <a:t> </a:t>
            </a:r>
            <a:r>
              <a:rPr lang="en-GB" i="1" dirty="0" err="1"/>
              <a:t>stuur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Éljakim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paleis</a:t>
            </a:r>
            <a:r>
              <a:rPr lang="en-GB" i="1" dirty="0"/>
              <a:t> was, en </a:t>
            </a:r>
            <a:r>
              <a:rPr lang="en-GB" i="1" dirty="0" err="1"/>
              <a:t>Sebna</a:t>
            </a:r>
            <a:r>
              <a:rPr lang="en-GB" i="1" dirty="0"/>
              <a:t>, die </a:t>
            </a:r>
            <a:r>
              <a:rPr lang="en-GB" i="1" dirty="0" err="1"/>
              <a:t>skrywer</a:t>
            </a:r>
            <a:r>
              <a:rPr lang="en-GB" i="1" dirty="0"/>
              <a:t>, en die </a:t>
            </a:r>
            <a:r>
              <a:rPr lang="en-GB" i="1" dirty="0" err="1"/>
              <a:t>oudstes</a:t>
            </a:r>
            <a:r>
              <a:rPr lang="en-GB" i="1" dirty="0"/>
              <a:t> van die </a:t>
            </a:r>
            <a:r>
              <a:rPr lang="en-GB" i="1" dirty="0" err="1"/>
              <a:t>priesters</a:t>
            </a:r>
            <a:r>
              <a:rPr lang="en-GB" i="1" dirty="0"/>
              <a:t>, met </a:t>
            </a:r>
            <a:r>
              <a:rPr lang="en-GB" i="1" dirty="0" err="1"/>
              <a:t>rouklere</a:t>
            </a:r>
            <a:r>
              <a:rPr lang="en-GB" i="1" dirty="0"/>
              <a:t> </a:t>
            </a:r>
            <a:r>
              <a:rPr lang="en-GB" i="1" dirty="0" err="1"/>
              <a:t>bedek</a:t>
            </a:r>
            <a:r>
              <a:rPr lang="en-GB" i="1" dirty="0"/>
              <a:t>,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profeet</a:t>
            </a:r>
            <a:r>
              <a:rPr lang="en-GB" i="1" dirty="0"/>
              <a:t> </a:t>
            </a:r>
            <a:r>
              <a:rPr lang="en-GB" i="1" dirty="0" err="1"/>
              <a:t>Jesaja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Amos.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So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: </a:t>
            </a:r>
            <a:r>
              <a:rPr lang="en-GB" i="1" dirty="0" err="1"/>
              <a:t>Vandag</a:t>
            </a:r>
            <a:r>
              <a:rPr lang="en-GB" i="1" dirty="0"/>
              <a:t> is ‘n dag van </a:t>
            </a:r>
            <a:r>
              <a:rPr lang="en-GB" i="1" dirty="0" err="1"/>
              <a:t>benoudheid</a:t>
            </a:r>
            <a:r>
              <a:rPr lang="en-GB" i="1" dirty="0"/>
              <a:t> en </a:t>
            </a:r>
            <a:r>
              <a:rPr lang="en-GB" i="1" dirty="0" err="1"/>
              <a:t>straf</a:t>
            </a:r>
            <a:r>
              <a:rPr lang="en-GB" i="1" dirty="0"/>
              <a:t> en </a:t>
            </a:r>
            <a:r>
              <a:rPr lang="en-GB" i="1" dirty="0" err="1"/>
              <a:t>lastering</a:t>
            </a:r>
            <a:r>
              <a:rPr lang="en-GB" i="1" dirty="0"/>
              <a:t>; want die </a:t>
            </a:r>
            <a:r>
              <a:rPr lang="en-GB" i="1" dirty="0" err="1"/>
              <a:t>kinders</a:t>
            </a:r>
            <a:r>
              <a:rPr lang="en-GB" i="1" dirty="0"/>
              <a:t> het </a:t>
            </a:r>
            <a:r>
              <a:rPr lang="en-GB" i="1" dirty="0" err="1"/>
              <a:t>gekom</a:t>
            </a:r>
            <a:r>
              <a:rPr lang="en-GB" i="1" dirty="0"/>
              <a:t> tot by die </a:t>
            </a:r>
            <a:r>
              <a:rPr lang="en-GB" i="1" dirty="0" err="1"/>
              <a:t>geboorte</a:t>
            </a:r>
            <a:r>
              <a:rPr lang="en-GB" i="1" dirty="0"/>
              <a:t>, maar </a:t>
            </a:r>
            <a:r>
              <a:rPr lang="en-GB" i="1" dirty="0" err="1"/>
              <a:t>daar</a:t>
            </a:r>
            <a:r>
              <a:rPr lang="en-GB" i="1" dirty="0"/>
              <a:t> is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krag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baar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 </a:t>
            </a:r>
            <a:r>
              <a:rPr lang="en-GB" i="1" dirty="0" err="1"/>
              <a:t>Miskien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die HERE u God al die </a:t>
            </a:r>
            <a:r>
              <a:rPr lang="en-GB" i="1" dirty="0" err="1"/>
              <a:t>woorde</a:t>
            </a:r>
            <a:r>
              <a:rPr lang="en-GB" i="1" dirty="0"/>
              <a:t> </a:t>
            </a:r>
            <a:r>
              <a:rPr lang="en-GB" i="1" dirty="0" err="1"/>
              <a:t>hoor</a:t>
            </a:r>
            <a:r>
              <a:rPr lang="en-GB" i="1" dirty="0"/>
              <a:t> van die </a:t>
            </a:r>
            <a:r>
              <a:rPr lang="en-GB" i="1" dirty="0" err="1"/>
              <a:t>rábsake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heer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, </a:t>
            </a:r>
            <a:r>
              <a:rPr lang="en-GB" i="1" dirty="0" err="1"/>
              <a:t>gestuur</a:t>
            </a:r>
            <a:r>
              <a:rPr lang="en-GB" i="1" dirty="0"/>
              <a:t> is </a:t>
            </a:r>
            <a:r>
              <a:rPr lang="en-GB" i="1" dirty="0" err="1"/>
              <a:t>om</a:t>
            </a:r>
            <a:r>
              <a:rPr lang="en-GB" i="1" dirty="0"/>
              <a:t> die </a:t>
            </a:r>
            <a:r>
              <a:rPr lang="en-GB" i="1" dirty="0" err="1"/>
              <a:t>lewende</a:t>
            </a:r>
            <a:r>
              <a:rPr lang="en-GB" i="1" dirty="0"/>
              <a:t> God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smaad</a:t>
            </a:r>
            <a:r>
              <a:rPr lang="en-GB" i="1" dirty="0"/>
              <a:t>, en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straf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woorde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die HERE u God </a:t>
            </a:r>
            <a:r>
              <a:rPr lang="en-GB" i="1" dirty="0" err="1"/>
              <a:t>gehoor</a:t>
            </a:r>
            <a:r>
              <a:rPr lang="en-GB" i="1" dirty="0"/>
              <a:t> het; </a:t>
            </a:r>
            <a:r>
              <a:rPr lang="en-GB" i="1" dirty="0" err="1"/>
              <a:t>hef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‘n </a:t>
            </a:r>
            <a:r>
              <a:rPr lang="en-GB" i="1" dirty="0" err="1"/>
              <a:t>gebed</a:t>
            </a:r>
            <a:r>
              <a:rPr lang="en-GB" i="1" dirty="0"/>
              <a:t> op </a:t>
            </a:r>
            <a:r>
              <a:rPr lang="en-GB" i="1" dirty="0" err="1"/>
              <a:t>vir</a:t>
            </a:r>
            <a:r>
              <a:rPr lang="en-GB" i="1" dirty="0"/>
              <a:t> die </a:t>
            </a:r>
            <a:r>
              <a:rPr lang="en-GB" i="1" dirty="0" err="1"/>
              <a:t>oorblyfsel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nog</a:t>
            </a:r>
            <a:r>
              <a:rPr lang="en-GB" i="1" dirty="0"/>
              <a:t> </a:t>
            </a:r>
            <a:r>
              <a:rPr lang="en-GB" i="1" dirty="0" err="1"/>
              <a:t>aanwesig</a:t>
            </a:r>
            <a:r>
              <a:rPr lang="en-GB" i="1" dirty="0"/>
              <a:t> is.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3692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toe die </a:t>
            </a:r>
            <a:r>
              <a:rPr lang="en-GB" i="1" dirty="0" err="1"/>
              <a:t>dienaars</a:t>
            </a:r>
            <a:r>
              <a:rPr lang="en-GB" i="1" dirty="0"/>
              <a:t> van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by </a:t>
            </a:r>
            <a:r>
              <a:rPr lang="en-GB" i="1" dirty="0" err="1"/>
              <a:t>Jesaja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,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Jesaja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: So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jul</a:t>
            </a:r>
            <a:r>
              <a:rPr lang="en-GB" i="1" dirty="0"/>
              <a:t> </a:t>
            </a:r>
            <a:r>
              <a:rPr lang="en-GB" i="1" dirty="0" err="1"/>
              <a:t>heer</a:t>
            </a:r>
            <a:r>
              <a:rPr lang="en-GB" i="1" dirty="0"/>
              <a:t> </a:t>
            </a:r>
            <a:r>
              <a:rPr lang="en-GB" i="1" dirty="0" err="1"/>
              <a:t>antwoord</a:t>
            </a:r>
            <a:r>
              <a:rPr lang="en-GB" i="1" dirty="0"/>
              <a:t>: So </a:t>
            </a:r>
            <a:r>
              <a:rPr lang="en-GB" i="1" dirty="0" err="1"/>
              <a:t>spreek</a:t>
            </a:r>
            <a:r>
              <a:rPr lang="en-GB" i="1" dirty="0"/>
              <a:t> die HERE: </a:t>
            </a:r>
            <a:r>
              <a:rPr lang="en-GB" i="1" dirty="0" err="1"/>
              <a:t>Vrees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die </a:t>
            </a:r>
            <a:r>
              <a:rPr lang="en-GB" i="1" dirty="0" err="1"/>
              <a:t>woorde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gehoor</a:t>
            </a:r>
            <a:r>
              <a:rPr lang="en-GB" i="1" dirty="0"/>
              <a:t> het, </a:t>
            </a:r>
            <a:r>
              <a:rPr lang="en-GB" i="1" dirty="0" err="1"/>
              <a:t>waarmee</a:t>
            </a:r>
            <a:r>
              <a:rPr lang="en-GB" i="1" dirty="0"/>
              <a:t> die </a:t>
            </a:r>
            <a:r>
              <a:rPr lang="en-GB" i="1" dirty="0" err="1"/>
              <a:t>dienaars</a:t>
            </a:r>
            <a:r>
              <a:rPr lang="en-GB" i="1" dirty="0"/>
              <a:t> van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My </a:t>
            </a:r>
            <a:r>
              <a:rPr lang="en-GB" i="1" dirty="0" err="1"/>
              <a:t>gelaster</a:t>
            </a:r>
            <a:r>
              <a:rPr lang="en-GB" i="1" dirty="0"/>
              <a:t> het </a:t>
            </a:r>
            <a:r>
              <a:rPr lang="en-GB" i="1" dirty="0" err="1"/>
              <a:t>nie</a:t>
            </a:r>
            <a:r>
              <a:rPr lang="en-GB" i="1" dirty="0"/>
              <a:t>. </a:t>
            </a:r>
            <a:r>
              <a:rPr lang="en-GB" i="1" dirty="0" err="1"/>
              <a:t>Kyk</a:t>
            </a:r>
            <a:r>
              <a:rPr lang="en-GB" i="1" dirty="0"/>
              <a:t>,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‘n gees in </a:t>
            </a:r>
            <a:r>
              <a:rPr lang="en-GB" i="1" dirty="0" err="1"/>
              <a:t>hom</a:t>
            </a:r>
            <a:r>
              <a:rPr lang="en-GB" i="1" dirty="0"/>
              <a:t> gee,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‘n </a:t>
            </a:r>
            <a:r>
              <a:rPr lang="en-GB" i="1" dirty="0" err="1"/>
              <a:t>gerug</a:t>
            </a:r>
            <a:r>
              <a:rPr lang="en-GB" i="1" dirty="0"/>
              <a:t> </a:t>
            </a:r>
            <a:r>
              <a:rPr lang="en-GB" i="1" dirty="0" err="1"/>
              <a:t>hoor</a:t>
            </a:r>
            <a:r>
              <a:rPr lang="en-GB" i="1" dirty="0"/>
              <a:t> en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land </a:t>
            </a:r>
            <a:r>
              <a:rPr lang="en-GB" i="1" dirty="0" err="1"/>
              <a:t>terugtrek</a:t>
            </a:r>
            <a:r>
              <a:rPr lang="en-GB" i="1" dirty="0"/>
              <a:t>, en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in </a:t>
            </a:r>
            <a:r>
              <a:rPr lang="en-GB" i="1" dirty="0" err="1"/>
              <a:t>sy</a:t>
            </a:r>
            <a:r>
              <a:rPr lang="en-GB" i="1" dirty="0"/>
              <a:t> land </a:t>
            </a:r>
            <a:r>
              <a:rPr lang="en-GB" i="1" dirty="0" err="1"/>
              <a:t>deur</a:t>
            </a:r>
            <a:r>
              <a:rPr lang="en-GB" i="1" dirty="0"/>
              <a:t> die </a:t>
            </a:r>
            <a:r>
              <a:rPr lang="en-GB" i="1" dirty="0" err="1"/>
              <a:t>swaard</a:t>
            </a:r>
            <a:r>
              <a:rPr lang="en-GB" i="1" dirty="0"/>
              <a:t> </a:t>
            </a:r>
            <a:r>
              <a:rPr lang="en-GB" i="1" dirty="0" err="1"/>
              <a:t>laat</a:t>
            </a:r>
            <a:r>
              <a:rPr lang="en-GB" i="1" dirty="0"/>
              <a:t> val.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7534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toe </a:t>
            </a:r>
            <a:r>
              <a:rPr lang="en-GB" i="1" dirty="0" err="1"/>
              <a:t>hy</a:t>
            </a:r>
            <a:r>
              <a:rPr lang="en-GB" i="1" dirty="0"/>
              <a:t> van </a:t>
            </a:r>
            <a:r>
              <a:rPr lang="en-GB" i="1" dirty="0" err="1"/>
              <a:t>Tirháka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Kus</a:t>
            </a:r>
            <a:r>
              <a:rPr lang="en-GB" i="1" dirty="0"/>
              <a:t>, </a:t>
            </a:r>
            <a:r>
              <a:rPr lang="en-GB" i="1" dirty="0" err="1"/>
              <a:t>hoor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Kyk</a:t>
            </a:r>
            <a:r>
              <a:rPr lang="en-GB" i="1" dirty="0"/>
              <a:t>, </a:t>
            </a:r>
            <a:r>
              <a:rPr lang="en-GB" i="1" dirty="0" err="1"/>
              <a:t>hy</a:t>
            </a:r>
            <a:r>
              <a:rPr lang="en-GB" i="1" dirty="0"/>
              <a:t> het </a:t>
            </a:r>
            <a:r>
              <a:rPr lang="en-GB" i="1" dirty="0" err="1"/>
              <a:t>uitgetrek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teen u </a:t>
            </a:r>
            <a:r>
              <a:rPr lang="en-GB" i="1" dirty="0" err="1"/>
              <a:t>te</a:t>
            </a:r>
            <a:r>
              <a:rPr lang="en-GB" i="1" dirty="0"/>
              <a:t> veg - </a:t>
            </a:r>
            <a:r>
              <a:rPr lang="en-GB" i="1" dirty="0" err="1"/>
              <a:t>stuur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weer</a:t>
            </a:r>
            <a:r>
              <a:rPr lang="en-GB" i="1" dirty="0"/>
              <a:t> </a:t>
            </a:r>
            <a:r>
              <a:rPr lang="en-GB" i="1" dirty="0" err="1"/>
              <a:t>boodskappers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met die </a:t>
            </a:r>
            <a:r>
              <a:rPr lang="en-GB" i="1" dirty="0" err="1"/>
              <a:t>opdrag</a:t>
            </a:r>
            <a:r>
              <a:rPr lang="en-GB" i="1" dirty="0"/>
              <a:t>: So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Juda</a:t>
            </a:r>
            <a:r>
              <a:rPr lang="en-GB" i="1" dirty="0"/>
              <a:t>,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Laat</a:t>
            </a:r>
            <a:r>
              <a:rPr lang="en-GB" i="1" dirty="0"/>
              <a:t> u God op </a:t>
            </a:r>
            <a:r>
              <a:rPr lang="en-GB" i="1" dirty="0" err="1"/>
              <a:t>wie</a:t>
            </a:r>
            <a:r>
              <a:rPr lang="en-GB" i="1" dirty="0"/>
              <a:t> u </a:t>
            </a:r>
            <a:r>
              <a:rPr lang="en-GB" i="1" dirty="0" err="1"/>
              <a:t>vertrou</a:t>
            </a:r>
            <a:r>
              <a:rPr lang="en-GB" i="1" dirty="0"/>
              <a:t>, u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bedrieg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: Jerusalem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in die hand van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</a:t>
            </a:r>
            <a:r>
              <a:rPr lang="en-GB" i="1" dirty="0" err="1"/>
              <a:t>oorgegee</a:t>
            </a:r>
            <a:r>
              <a:rPr lang="en-GB" i="1" dirty="0"/>
              <a:t> word </a:t>
            </a:r>
            <a:r>
              <a:rPr lang="en-GB" i="1" dirty="0" err="1"/>
              <a:t>nie</a:t>
            </a:r>
            <a:r>
              <a:rPr lang="en-GB" i="1" dirty="0"/>
              <a:t>. </a:t>
            </a:r>
            <a:r>
              <a:rPr lang="en-GB" i="1" dirty="0" err="1"/>
              <a:t>Kyk</a:t>
            </a:r>
            <a:r>
              <a:rPr lang="en-GB" i="1" dirty="0"/>
              <a:t>, u het self </a:t>
            </a:r>
            <a:r>
              <a:rPr lang="en-GB" i="1" dirty="0" err="1"/>
              <a:t>gehoor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die </a:t>
            </a:r>
            <a:r>
              <a:rPr lang="en-GB" i="1" dirty="0" err="1"/>
              <a:t>konings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al die </a:t>
            </a:r>
            <a:r>
              <a:rPr lang="en-GB" i="1" dirty="0" err="1"/>
              <a:t>lande</a:t>
            </a:r>
            <a:r>
              <a:rPr lang="en-GB" i="1" dirty="0"/>
              <a:t> </a:t>
            </a:r>
            <a:r>
              <a:rPr lang="en-GB" i="1" dirty="0" err="1"/>
              <a:t>gedoen</a:t>
            </a:r>
            <a:r>
              <a:rPr lang="en-GB" i="1" dirty="0"/>
              <a:t> het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met die </a:t>
            </a:r>
            <a:r>
              <a:rPr lang="en-GB" i="1" dirty="0" err="1"/>
              <a:t>banvloek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tref</a:t>
            </a:r>
            <a:r>
              <a:rPr lang="en-GB" i="1" dirty="0"/>
              <a:t>, en </a:t>
            </a:r>
            <a:r>
              <a:rPr lang="en-GB" i="1" dirty="0" err="1"/>
              <a:t>sou</a:t>
            </a:r>
            <a:r>
              <a:rPr lang="en-GB" i="1" dirty="0"/>
              <a:t> u </a:t>
            </a:r>
            <a:r>
              <a:rPr lang="en-GB" i="1" dirty="0" err="1"/>
              <a:t>gered</a:t>
            </a:r>
            <a:r>
              <a:rPr lang="en-GB" i="1" dirty="0"/>
              <a:t> word? Het die </a:t>
            </a:r>
            <a:r>
              <a:rPr lang="en-GB" i="1" dirty="0" err="1"/>
              <a:t>gode</a:t>
            </a:r>
            <a:r>
              <a:rPr lang="en-GB" i="1" dirty="0"/>
              <a:t> van die </a:t>
            </a:r>
            <a:r>
              <a:rPr lang="en-GB" i="1" dirty="0" err="1"/>
              <a:t>nasies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my </a:t>
            </a:r>
            <a:r>
              <a:rPr lang="en-GB" i="1" dirty="0" err="1"/>
              <a:t>vaders</a:t>
            </a:r>
            <a:r>
              <a:rPr lang="en-GB" i="1" dirty="0"/>
              <a:t> </a:t>
            </a:r>
            <a:r>
              <a:rPr lang="en-GB" i="1" dirty="0" err="1"/>
              <a:t>uitgeroei</a:t>
            </a:r>
            <a:r>
              <a:rPr lang="en-GB" i="1" dirty="0"/>
              <a:t> het,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gered</a:t>
            </a:r>
            <a:r>
              <a:rPr lang="en-GB" i="1" dirty="0"/>
              <a:t> - </a:t>
            </a:r>
            <a:r>
              <a:rPr lang="en-GB" i="1" dirty="0" err="1"/>
              <a:t>Gosan</a:t>
            </a:r>
            <a:r>
              <a:rPr lang="en-GB" i="1" dirty="0"/>
              <a:t> en Haran en </a:t>
            </a:r>
            <a:r>
              <a:rPr lang="en-GB" i="1" dirty="0" err="1"/>
              <a:t>Resef</a:t>
            </a:r>
            <a:r>
              <a:rPr lang="en-GB" i="1" dirty="0"/>
              <a:t> en die </a:t>
            </a:r>
            <a:r>
              <a:rPr lang="en-GB" i="1" dirty="0" err="1"/>
              <a:t>kinders</a:t>
            </a:r>
            <a:r>
              <a:rPr lang="en-GB" i="1" dirty="0"/>
              <a:t> van Eden </a:t>
            </a:r>
            <a:r>
              <a:rPr lang="en-GB" i="1" dirty="0" err="1"/>
              <a:t>wat</a:t>
            </a:r>
            <a:r>
              <a:rPr lang="en-GB" i="1" dirty="0"/>
              <a:t> in </a:t>
            </a:r>
            <a:r>
              <a:rPr lang="en-GB" i="1" dirty="0" err="1"/>
              <a:t>Telássar</a:t>
            </a:r>
            <a:r>
              <a:rPr lang="en-GB" i="1" dirty="0"/>
              <a:t> was? </a:t>
            </a:r>
            <a:r>
              <a:rPr lang="en-GB" i="1" dirty="0" err="1"/>
              <a:t>Waar</a:t>
            </a:r>
            <a:r>
              <a:rPr lang="en-GB" i="1" dirty="0"/>
              <a:t> is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Hamat</a:t>
            </a:r>
            <a:r>
              <a:rPr lang="en-GB" i="1" dirty="0"/>
              <a:t> en die </a:t>
            </a:r>
            <a:r>
              <a:rPr lang="en-GB" i="1" dirty="0" err="1"/>
              <a:t>koning</a:t>
            </a:r>
            <a:r>
              <a:rPr lang="en-GB" i="1" dirty="0"/>
              <a:t> van Arpad en die </a:t>
            </a:r>
            <a:r>
              <a:rPr lang="en-GB" i="1" dirty="0" err="1"/>
              <a:t>koning</a:t>
            </a:r>
            <a:r>
              <a:rPr lang="en-GB" i="1" dirty="0"/>
              <a:t> van die </a:t>
            </a:r>
            <a:r>
              <a:rPr lang="en-GB" i="1" dirty="0" err="1"/>
              <a:t>stad</a:t>
            </a:r>
            <a:r>
              <a:rPr lang="en-GB" i="1" dirty="0"/>
              <a:t> </a:t>
            </a:r>
            <a:r>
              <a:rPr lang="en-GB" i="1" dirty="0" err="1"/>
              <a:t>Sefarváim</a:t>
            </a:r>
            <a:r>
              <a:rPr lang="en-GB" i="1" dirty="0"/>
              <a:t>, van </a:t>
            </a:r>
            <a:r>
              <a:rPr lang="en-GB" i="1" dirty="0" err="1"/>
              <a:t>Hena</a:t>
            </a:r>
            <a:r>
              <a:rPr lang="en-GB" i="1" dirty="0"/>
              <a:t> en </a:t>
            </a:r>
            <a:r>
              <a:rPr lang="en-GB" i="1" dirty="0" err="1"/>
              <a:t>Iwa</a:t>
            </a:r>
            <a:r>
              <a:rPr lang="en-GB" i="1" dirty="0"/>
              <a:t>? En toe </a:t>
            </a:r>
            <a:r>
              <a:rPr lang="en-GB" i="1" dirty="0" err="1"/>
              <a:t>Hiskía</a:t>
            </a:r>
            <a:r>
              <a:rPr lang="en-GB" i="1" dirty="0"/>
              <a:t> die brief </a:t>
            </a:r>
            <a:r>
              <a:rPr lang="en-GB" i="1" dirty="0" err="1"/>
              <a:t>uit</a:t>
            </a:r>
            <a:r>
              <a:rPr lang="en-GB" i="1" dirty="0"/>
              <a:t> die hand van die </a:t>
            </a:r>
            <a:r>
              <a:rPr lang="en-GB" i="1" dirty="0" err="1"/>
              <a:t>boodskappers</a:t>
            </a:r>
            <a:r>
              <a:rPr lang="en-GB" i="1" dirty="0"/>
              <a:t> </a:t>
            </a:r>
            <a:r>
              <a:rPr lang="en-GB" i="1" dirty="0" err="1"/>
              <a:t>ontvang</a:t>
            </a:r>
            <a:r>
              <a:rPr lang="en-GB" i="1" dirty="0"/>
              <a:t> en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gelees</a:t>
            </a:r>
            <a:r>
              <a:rPr lang="en-GB" i="1" dirty="0"/>
              <a:t> het, het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opgegaan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huis</a:t>
            </a:r>
            <a:r>
              <a:rPr lang="en-GB" i="1" dirty="0"/>
              <a:t> van die HERE; en </a:t>
            </a:r>
            <a:r>
              <a:rPr lang="en-GB" i="1" dirty="0" err="1"/>
              <a:t>Hiskía</a:t>
            </a:r>
            <a:r>
              <a:rPr lang="en-GB" i="1" dirty="0"/>
              <a:t> het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voor</a:t>
            </a:r>
            <a:r>
              <a:rPr lang="en-GB" i="1" dirty="0"/>
              <a:t> die </a:t>
            </a:r>
            <a:r>
              <a:rPr lang="en-GB" i="1" dirty="0" err="1"/>
              <a:t>aangesig</a:t>
            </a:r>
            <a:r>
              <a:rPr lang="en-GB" i="1" dirty="0"/>
              <a:t> van die HERE </a:t>
            </a:r>
            <a:r>
              <a:rPr lang="en-GB" i="1" dirty="0" err="1"/>
              <a:t>uitgesprei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8052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</a:t>
            </a:r>
            <a:r>
              <a:rPr lang="en-GB" i="1" dirty="0" err="1"/>
              <a:t>Hiskía</a:t>
            </a:r>
            <a:r>
              <a:rPr lang="en-GB" i="1" dirty="0"/>
              <a:t> het </a:t>
            </a:r>
            <a:r>
              <a:rPr lang="en-GB" i="1" dirty="0" err="1"/>
              <a:t>voor</a:t>
            </a:r>
            <a:r>
              <a:rPr lang="en-GB" i="1" dirty="0"/>
              <a:t> die </a:t>
            </a:r>
            <a:r>
              <a:rPr lang="en-GB" i="1" dirty="0" err="1"/>
              <a:t>aangesig</a:t>
            </a:r>
            <a:r>
              <a:rPr lang="en-GB" i="1" dirty="0"/>
              <a:t> van die HERE </a:t>
            </a:r>
            <a:r>
              <a:rPr lang="en-GB" i="1" dirty="0" err="1"/>
              <a:t>gebid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HERE, God van Israel, </a:t>
            </a:r>
            <a:r>
              <a:rPr lang="en-GB" i="1" dirty="0" err="1"/>
              <a:t>wat</a:t>
            </a:r>
            <a:r>
              <a:rPr lang="en-GB" i="1" dirty="0"/>
              <a:t> op die </a:t>
            </a:r>
            <a:r>
              <a:rPr lang="en-GB" i="1" dirty="0" err="1"/>
              <a:t>gérubs</a:t>
            </a:r>
            <a:r>
              <a:rPr lang="en-GB" i="1" dirty="0"/>
              <a:t> </a:t>
            </a:r>
            <a:r>
              <a:rPr lang="en-GB" i="1" dirty="0" err="1"/>
              <a:t>troon</a:t>
            </a:r>
            <a:r>
              <a:rPr lang="en-GB" i="1" dirty="0"/>
              <a:t>, U </a:t>
            </a:r>
            <a:r>
              <a:rPr lang="en-GB" i="1" dirty="0" err="1"/>
              <a:t>alleen</a:t>
            </a:r>
            <a:r>
              <a:rPr lang="en-GB" i="1" dirty="0"/>
              <a:t> is die God van al die </a:t>
            </a:r>
            <a:r>
              <a:rPr lang="en-GB" i="1" dirty="0" err="1"/>
              <a:t>koninkryke</a:t>
            </a:r>
            <a:r>
              <a:rPr lang="en-GB" i="1" dirty="0"/>
              <a:t> van die </a:t>
            </a:r>
            <a:r>
              <a:rPr lang="en-GB" i="1" dirty="0" err="1"/>
              <a:t>aarde</a:t>
            </a:r>
            <a:r>
              <a:rPr lang="en-GB" i="1" dirty="0"/>
              <a:t>, U het die </a:t>
            </a:r>
            <a:r>
              <a:rPr lang="en-GB" i="1" dirty="0" err="1"/>
              <a:t>hemel</a:t>
            </a:r>
            <a:r>
              <a:rPr lang="en-GB" i="1" dirty="0"/>
              <a:t> en die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gemaak</a:t>
            </a:r>
            <a:r>
              <a:rPr lang="en-GB" i="1" dirty="0"/>
              <a:t>! o HERE, </a:t>
            </a:r>
            <a:r>
              <a:rPr lang="en-GB" i="1" dirty="0" err="1"/>
              <a:t>neig</a:t>
            </a:r>
            <a:r>
              <a:rPr lang="en-GB" i="1" dirty="0"/>
              <a:t> u </a:t>
            </a:r>
            <a:r>
              <a:rPr lang="en-GB" i="1" dirty="0" err="1"/>
              <a:t>oor</a:t>
            </a:r>
            <a:r>
              <a:rPr lang="en-GB" i="1" dirty="0"/>
              <a:t> en </a:t>
            </a:r>
            <a:r>
              <a:rPr lang="en-GB" i="1" dirty="0" err="1"/>
              <a:t>luister</a:t>
            </a:r>
            <a:r>
              <a:rPr lang="en-GB" i="1" dirty="0"/>
              <a:t>. Open u </a:t>
            </a:r>
            <a:r>
              <a:rPr lang="en-GB" i="1" dirty="0" err="1"/>
              <a:t>oë</a:t>
            </a:r>
            <a:r>
              <a:rPr lang="en-GB" i="1" dirty="0"/>
              <a:t>, HERE, en </a:t>
            </a:r>
            <a:r>
              <a:rPr lang="en-GB" i="1" dirty="0" err="1"/>
              <a:t>kyk</a:t>
            </a:r>
            <a:r>
              <a:rPr lang="en-GB" i="1" dirty="0"/>
              <a:t>; en </a:t>
            </a:r>
            <a:r>
              <a:rPr lang="en-GB" i="1" dirty="0" err="1"/>
              <a:t>hoor</a:t>
            </a:r>
            <a:r>
              <a:rPr lang="en-GB" i="1" dirty="0"/>
              <a:t> die </a:t>
            </a:r>
            <a:r>
              <a:rPr lang="en-GB" i="1" dirty="0" err="1"/>
              <a:t>woorde</a:t>
            </a:r>
            <a:r>
              <a:rPr lang="en-GB" i="1" dirty="0"/>
              <a:t> van </a:t>
            </a:r>
            <a:r>
              <a:rPr lang="en-GB" i="1" dirty="0" err="1"/>
              <a:t>Sánherib</a:t>
            </a:r>
            <a:r>
              <a:rPr lang="en-GB" i="1" dirty="0"/>
              <a:t>,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gestuur</a:t>
            </a:r>
            <a:r>
              <a:rPr lang="en-GB" i="1" dirty="0"/>
              <a:t> het </a:t>
            </a:r>
            <a:r>
              <a:rPr lang="en-GB" i="1" dirty="0" err="1"/>
              <a:t>om</a:t>
            </a:r>
            <a:r>
              <a:rPr lang="en-GB" i="1" dirty="0"/>
              <a:t> die </a:t>
            </a:r>
            <a:r>
              <a:rPr lang="en-GB" i="1" dirty="0" err="1"/>
              <a:t>lewende</a:t>
            </a:r>
            <a:r>
              <a:rPr lang="en-GB" i="1" dirty="0"/>
              <a:t> God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smaad</a:t>
            </a:r>
            <a:r>
              <a:rPr lang="en-GB" i="1" dirty="0"/>
              <a:t>! </a:t>
            </a:r>
            <a:r>
              <a:rPr lang="en-GB" i="1" dirty="0" err="1"/>
              <a:t>Waarlik</a:t>
            </a:r>
            <a:r>
              <a:rPr lang="en-GB" i="1" dirty="0"/>
              <a:t>, HERE, die </a:t>
            </a:r>
            <a:r>
              <a:rPr lang="en-GB" i="1" dirty="0" err="1"/>
              <a:t>konings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het die </a:t>
            </a:r>
            <a:r>
              <a:rPr lang="en-GB" i="1" dirty="0" err="1"/>
              <a:t>nasies</a:t>
            </a:r>
            <a:r>
              <a:rPr lang="en-GB" i="1" dirty="0"/>
              <a:t> en </a:t>
            </a:r>
            <a:r>
              <a:rPr lang="en-GB" i="1" dirty="0" err="1"/>
              <a:t>hulle</a:t>
            </a:r>
            <a:r>
              <a:rPr lang="en-GB" i="1" dirty="0"/>
              <a:t> land </a:t>
            </a:r>
            <a:r>
              <a:rPr lang="en-GB" i="1" dirty="0" err="1"/>
              <a:t>verwoes</a:t>
            </a:r>
            <a:r>
              <a:rPr lang="en-GB" i="1" dirty="0"/>
              <a:t>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gode</a:t>
            </a:r>
            <a:r>
              <a:rPr lang="en-GB" i="1" dirty="0"/>
              <a:t> in die </a:t>
            </a:r>
            <a:r>
              <a:rPr lang="en-GB" i="1" dirty="0" err="1"/>
              <a:t>vuur</a:t>
            </a:r>
            <a:r>
              <a:rPr lang="en-GB" i="1" dirty="0"/>
              <a:t> </a:t>
            </a:r>
            <a:r>
              <a:rPr lang="en-GB" i="1" dirty="0" err="1"/>
              <a:t>gegooi</a:t>
            </a:r>
            <a:r>
              <a:rPr lang="en-GB" i="1" dirty="0"/>
              <a:t>; want </a:t>
            </a:r>
            <a:r>
              <a:rPr lang="en-GB" i="1" dirty="0" err="1"/>
              <a:t>dit</a:t>
            </a:r>
            <a:r>
              <a:rPr lang="en-GB" i="1" dirty="0"/>
              <a:t> was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gode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maar </a:t>
            </a:r>
            <a:r>
              <a:rPr lang="en-GB" i="1" dirty="0" err="1"/>
              <a:t>werk</a:t>
            </a:r>
            <a:r>
              <a:rPr lang="en-GB" i="1" dirty="0"/>
              <a:t> van </a:t>
            </a:r>
            <a:r>
              <a:rPr lang="en-GB" i="1" dirty="0" err="1"/>
              <a:t>mensehande</a:t>
            </a:r>
            <a:r>
              <a:rPr lang="en-GB" i="1" dirty="0"/>
              <a:t>, </a:t>
            </a:r>
            <a:r>
              <a:rPr lang="en-GB" i="1" dirty="0" err="1"/>
              <a:t>hout</a:t>
            </a:r>
            <a:r>
              <a:rPr lang="en-GB" i="1" dirty="0"/>
              <a:t> en </a:t>
            </a:r>
            <a:r>
              <a:rPr lang="en-GB" i="1" dirty="0" err="1"/>
              <a:t>klip</a:t>
            </a:r>
            <a:r>
              <a:rPr lang="en-GB" i="1" dirty="0"/>
              <a:t>; </a:t>
            </a:r>
            <a:r>
              <a:rPr lang="en-GB" i="1" dirty="0" err="1"/>
              <a:t>daarom</a:t>
            </a:r>
            <a:r>
              <a:rPr lang="en-GB" i="1" dirty="0"/>
              <a:t> </a:t>
            </a:r>
            <a:r>
              <a:rPr lang="en-GB" i="1" dirty="0" err="1"/>
              <a:t>kon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vernietig</a:t>
            </a:r>
            <a:r>
              <a:rPr lang="en-GB" i="1" dirty="0"/>
              <a:t>. </a:t>
            </a:r>
            <a:r>
              <a:rPr lang="en-GB" i="1" dirty="0" err="1"/>
              <a:t>Verlos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nou</a:t>
            </a:r>
            <a:r>
              <a:rPr lang="en-GB" i="1" dirty="0"/>
              <a:t> tog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hand, HERE </a:t>
            </a:r>
            <a:r>
              <a:rPr lang="en-GB" i="1" dirty="0" err="1"/>
              <a:t>onse</a:t>
            </a:r>
            <a:r>
              <a:rPr lang="en-GB" i="1" dirty="0"/>
              <a:t> God, </a:t>
            </a:r>
            <a:r>
              <a:rPr lang="en-GB" i="1" dirty="0" err="1"/>
              <a:t>dat</a:t>
            </a:r>
            <a:r>
              <a:rPr lang="en-GB" i="1" dirty="0"/>
              <a:t> al die </a:t>
            </a:r>
            <a:r>
              <a:rPr lang="en-GB" i="1" dirty="0" err="1"/>
              <a:t>koninkryke</a:t>
            </a:r>
            <a:r>
              <a:rPr lang="en-GB" i="1" dirty="0"/>
              <a:t> van die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weet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U, HERE, </a:t>
            </a:r>
            <a:r>
              <a:rPr lang="en-GB" i="1" dirty="0" err="1"/>
              <a:t>alleen</a:t>
            </a:r>
            <a:r>
              <a:rPr lang="en-GB" i="1" dirty="0"/>
              <a:t> God is. Toe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Jesaja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Amos,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weet</a:t>
            </a:r>
            <a:r>
              <a:rPr lang="en-GB" i="1" dirty="0"/>
              <a:t>:</a:t>
            </a:r>
            <a:r>
              <a:rPr lang="en-GB" dirty="0"/>
              <a:t> …’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0412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GB" b="1" dirty="0"/>
              <a:t>2 </a:t>
            </a:r>
            <a:r>
              <a:rPr lang="en-GB" b="1" dirty="0" err="1"/>
              <a:t>Kon</a:t>
            </a:r>
            <a:r>
              <a:rPr lang="en-GB" b="1" dirty="0"/>
              <a:t> 18 &amp; 19</a:t>
            </a:r>
            <a:r>
              <a:rPr lang="en-GB" dirty="0"/>
              <a:t>. ‘</a:t>
            </a:r>
            <a:r>
              <a:rPr lang="en-GB" i="1" dirty="0"/>
              <a:t>En in die </a:t>
            </a:r>
            <a:r>
              <a:rPr lang="en-GB" i="1" dirty="0" err="1"/>
              <a:t>derde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van </a:t>
            </a:r>
            <a:r>
              <a:rPr lang="en-GB" i="1" dirty="0" err="1"/>
              <a:t>Hoséa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Ela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Israel, het </a:t>
            </a:r>
            <a:r>
              <a:rPr lang="en-GB" i="1" dirty="0" err="1"/>
              <a:t>Hiskía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Agas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Juda</a:t>
            </a:r>
            <a:r>
              <a:rPr lang="en-GB" i="1" dirty="0"/>
              <a:t>,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geword</a:t>
            </a:r>
            <a:r>
              <a:rPr lang="en-GB" i="1" dirty="0"/>
              <a:t>. </a:t>
            </a:r>
            <a:r>
              <a:rPr lang="en-GB" i="1" dirty="0" err="1"/>
              <a:t>Vyf</a:t>
            </a:r>
            <a:r>
              <a:rPr lang="en-GB" i="1" dirty="0"/>
              <a:t> en </a:t>
            </a:r>
            <a:r>
              <a:rPr lang="en-GB" i="1" dirty="0" err="1"/>
              <a:t>twintig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was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oud</a:t>
            </a:r>
            <a:r>
              <a:rPr lang="en-GB" i="1" dirty="0"/>
              <a:t> toe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geword</a:t>
            </a:r>
            <a:r>
              <a:rPr lang="en-GB" i="1" dirty="0"/>
              <a:t> het, en </a:t>
            </a:r>
            <a:r>
              <a:rPr lang="en-GB" i="1" dirty="0" err="1"/>
              <a:t>nege</a:t>
            </a:r>
            <a:r>
              <a:rPr lang="en-GB" i="1" dirty="0"/>
              <a:t> en </a:t>
            </a:r>
            <a:r>
              <a:rPr lang="en-GB" i="1" dirty="0" err="1"/>
              <a:t>twintig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het </a:t>
            </a:r>
            <a:r>
              <a:rPr lang="en-GB" i="1" dirty="0" err="1"/>
              <a:t>hy</a:t>
            </a:r>
            <a:r>
              <a:rPr lang="en-GB" i="1" dirty="0"/>
              <a:t> in Jerusalem </a:t>
            </a:r>
            <a:r>
              <a:rPr lang="en-GB" i="1" dirty="0" err="1"/>
              <a:t>geregeer</a:t>
            </a:r>
            <a:r>
              <a:rPr lang="en-GB" i="1" dirty="0"/>
              <a:t>; en die </a:t>
            </a:r>
            <a:r>
              <a:rPr lang="en-GB" i="1" dirty="0" err="1"/>
              <a:t>naam</a:t>
            </a:r>
            <a:r>
              <a:rPr lang="en-GB" i="1" dirty="0"/>
              <a:t> van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moeder</a:t>
            </a:r>
            <a:r>
              <a:rPr lang="en-GB" i="1" dirty="0"/>
              <a:t> was </a:t>
            </a:r>
            <a:r>
              <a:rPr lang="en-GB" i="1" dirty="0" err="1"/>
              <a:t>Abi</a:t>
            </a:r>
            <a:r>
              <a:rPr lang="en-GB" i="1" dirty="0"/>
              <a:t>, ‘n </a:t>
            </a:r>
            <a:r>
              <a:rPr lang="en-GB" i="1" dirty="0" err="1"/>
              <a:t>dogter</a:t>
            </a:r>
            <a:r>
              <a:rPr lang="en-GB" i="1" dirty="0"/>
              <a:t> van </a:t>
            </a:r>
            <a:r>
              <a:rPr lang="en-GB" i="1" dirty="0" err="1"/>
              <a:t>Sagaría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7225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So </a:t>
            </a:r>
            <a:r>
              <a:rPr lang="en-GB" i="1" dirty="0" err="1"/>
              <a:t>spreek</a:t>
            </a:r>
            <a:r>
              <a:rPr lang="en-GB" i="1" dirty="0"/>
              <a:t> die HERE, die God van Israel: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tot My </a:t>
            </a:r>
            <a:r>
              <a:rPr lang="en-GB" i="1" dirty="0" err="1"/>
              <a:t>gebid</a:t>
            </a:r>
            <a:r>
              <a:rPr lang="en-GB" i="1" dirty="0"/>
              <a:t> het </a:t>
            </a:r>
            <a:r>
              <a:rPr lang="en-GB" i="1" dirty="0" err="1"/>
              <a:t>insake</a:t>
            </a:r>
            <a:r>
              <a:rPr lang="en-GB" i="1" dirty="0"/>
              <a:t> </a:t>
            </a:r>
            <a:r>
              <a:rPr lang="en-GB" i="1" dirty="0" err="1"/>
              <a:t>Sánherib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, het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gehoor</a:t>
            </a:r>
            <a:r>
              <a:rPr lang="en-GB" i="1" dirty="0"/>
              <a:t>. </a:t>
            </a:r>
            <a:r>
              <a:rPr lang="en-GB" i="1" dirty="0" err="1"/>
              <a:t>Dit</a:t>
            </a:r>
            <a:r>
              <a:rPr lang="en-GB" i="1" dirty="0"/>
              <a:t> is die </a:t>
            </a:r>
            <a:r>
              <a:rPr lang="en-GB" i="1" dirty="0" err="1"/>
              <a:t>woord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die HERE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gespreek</a:t>
            </a:r>
            <a:r>
              <a:rPr lang="en-GB" i="1" dirty="0"/>
              <a:t> het: </a:t>
            </a:r>
            <a:r>
              <a:rPr lang="en-GB" i="1" dirty="0" err="1"/>
              <a:t>Wie</a:t>
            </a:r>
            <a:r>
              <a:rPr lang="en-GB" i="1" dirty="0"/>
              <a:t> het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gesmaad</a:t>
            </a:r>
            <a:r>
              <a:rPr lang="en-GB" i="1" dirty="0"/>
              <a:t> en </a:t>
            </a:r>
            <a:r>
              <a:rPr lang="en-GB" i="1" dirty="0" err="1"/>
              <a:t>gelaster</a:t>
            </a:r>
            <a:r>
              <a:rPr lang="en-GB" i="1" dirty="0"/>
              <a:t>? En teen </a:t>
            </a:r>
            <a:r>
              <a:rPr lang="en-GB" i="1" dirty="0" err="1"/>
              <a:t>wie</a:t>
            </a:r>
            <a:r>
              <a:rPr lang="en-GB" i="1" dirty="0"/>
              <a:t> het </a:t>
            </a:r>
            <a:r>
              <a:rPr lang="en-GB" i="1" dirty="0" err="1"/>
              <a:t>jy</a:t>
            </a:r>
            <a:r>
              <a:rPr lang="en-GB" i="1" dirty="0"/>
              <a:t> die stem </a:t>
            </a:r>
            <a:r>
              <a:rPr lang="en-GB" i="1" dirty="0" err="1"/>
              <a:t>verhef</a:t>
            </a:r>
            <a:r>
              <a:rPr lang="en-GB" i="1" dirty="0"/>
              <a:t> en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oë</a:t>
            </a:r>
            <a:r>
              <a:rPr lang="en-GB" i="1" dirty="0"/>
              <a:t> </a:t>
            </a:r>
            <a:r>
              <a:rPr lang="en-GB" i="1" dirty="0" err="1"/>
              <a:t>hoogmoedig</a:t>
            </a:r>
            <a:r>
              <a:rPr lang="en-GB" i="1" dirty="0"/>
              <a:t> </a:t>
            </a:r>
            <a:r>
              <a:rPr lang="en-GB" i="1" dirty="0" err="1"/>
              <a:t>opgehef</a:t>
            </a:r>
            <a:r>
              <a:rPr lang="en-GB" i="1" dirty="0"/>
              <a:t>? Teen die </a:t>
            </a:r>
            <a:r>
              <a:rPr lang="en-GB" i="1" dirty="0" err="1"/>
              <a:t>Heilige</a:t>
            </a:r>
            <a:r>
              <a:rPr lang="en-GB" i="1" dirty="0"/>
              <a:t> van Israel!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694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boodskappers</a:t>
            </a:r>
            <a:r>
              <a:rPr lang="en-GB" i="1" dirty="0"/>
              <a:t> het </a:t>
            </a:r>
            <a:r>
              <a:rPr lang="en-GB" i="1" dirty="0" err="1"/>
              <a:t>jy</a:t>
            </a:r>
            <a:r>
              <a:rPr lang="en-GB" i="1" dirty="0"/>
              <a:t> die HERE </a:t>
            </a:r>
            <a:r>
              <a:rPr lang="en-GB" i="1" dirty="0" err="1"/>
              <a:t>gesmaad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Met die </a:t>
            </a:r>
            <a:r>
              <a:rPr lang="en-GB" i="1" dirty="0" err="1"/>
              <a:t>menigte</a:t>
            </a:r>
            <a:r>
              <a:rPr lang="en-GB" i="1" dirty="0"/>
              <a:t> van my </a:t>
            </a:r>
            <a:r>
              <a:rPr lang="en-GB" i="1" dirty="0" err="1"/>
              <a:t>waens</a:t>
            </a:r>
            <a:r>
              <a:rPr lang="en-GB" i="1" dirty="0"/>
              <a:t> het </a:t>
            </a:r>
            <a:r>
              <a:rPr lang="en-GB" i="1" dirty="0" err="1"/>
              <a:t>ék</a:t>
            </a:r>
            <a:r>
              <a:rPr lang="en-GB" i="1" dirty="0"/>
              <a:t> die </a:t>
            </a:r>
            <a:r>
              <a:rPr lang="en-GB" i="1" dirty="0" err="1"/>
              <a:t>hoogte</a:t>
            </a:r>
            <a:r>
              <a:rPr lang="en-GB" i="1" dirty="0"/>
              <a:t> van die </a:t>
            </a:r>
            <a:r>
              <a:rPr lang="en-GB" i="1" dirty="0" err="1"/>
              <a:t>berge</a:t>
            </a:r>
            <a:r>
              <a:rPr lang="en-GB" i="1" dirty="0"/>
              <a:t> </a:t>
            </a:r>
            <a:r>
              <a:rPr lang="en-GB" i="1" dirty="0" err="1"/>
              <a:t>opgeklim</a:t>
            </a:r>
            <a:r>
              <a:rPr lang="en-GB" i="1" dirty="0"/>
              <a:t>, die </a:t>
            </a:r>
            <a:r>
              <a:rPr lang="en-GB" i="1" dirty="0" err="1"/>
              <a:t>uithoeke</a:t>
            </a:r>
            <a:r>
              <a:rPr lang="en-GB" i="1" dirty="0"/>
              <a:t> van die </a:t>
            </a:r>
            <a:r>
              <a:rPr lang="en-GB" i="1" dirty="0" err="1"/>
              <a:t>Líbanon</a:t>
            </a:r>
            <a:r>
              <a:rPr lang="en-GB" i="1" dirty="0"/>
              <a:t>, en </a:t>
            </a:r>
            <a:r>
              <a:rPr lang="en-GB" i="1" dirty="0" err="1"/>
              <a:t>ek</a:t>
            </a:r>
            <a:r>
              <a:rPr lang="en-GB" i="1" dirty="0"/>
              <a:t> het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statige</a:t>
            </a:r>
            <a:r>
              <a:rPr lang="en-GB" i="1" dirty="0"/>
              <a:t> </a:t>
            </a:r>
            <a:r>
              <a:rPr lang="en-GB" i="1" dirty="0" err="1"/>
              <a:t>seders</a:t>
            </a:r>
            <a:r>
              <a:rPr lang="en-GB" i="1" dirty="0"/>
              <a:t>, die </a:t>
            </a:r>
            <a:r>
              <a:rPr lang="en-GB" i="1" dirty="0" err="1"/>
              <a:t>keur</a:t>
            </a:r>
            <a:r>
              <a:rPr lang="en-GB" i="1" dirty="0"/>
              <a:t> van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sipresse</a:t>
            </a:r>
            <a:r>
              <a:rPr lang="en-GB" i="1" dirty="0"/>
              <a:t>, </a:t>
            </a:r>
            <a:r>
              <a:rPr lang="en-GB" i="1" dirty="0" err="1"/>
              <a:t>omgekap</a:t>
            </a:r>
            <a:r>
              <a:rPr lang="en-GB" i="1" dirty="0"/>
              <a:t> en </a:t>
            </a:r>
            <a:r>
              <a:rPr lang="en-GB" i="1" dirty="0" err="1"/>
              <a:t>deurgedring</a:t>
            </a:r>
            <a:r>
              <a:rPr lang="en-GB" i="1" dirty="0"/>
              <a:t> tot in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diepste</a:t>
            </a:r>
            <a:r>
              <a:rPr lang="en-GB" i="1" dirty="0"/>
              <a:t> </a:t>
            </a:r>
            <a:r>
              <a:rPr lang="en-GB" i="1" dirty="0" err="1"/>
              <a:t>skuilhoeke</a:t>
            </a:r>
            <a:r>
              <a:rPr lang="en-GB" i="1" dirty="0"/>
              <a:t>,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bos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is </a:t>
            </a:r>
            <a:r>
              <a:rPr lang="en-GB" i="1" dirty="0" err="1"/>
              <a:t>soos</a:t>
            </a:r>
            <a:r>
              <a:rPr lang="en-GB" i="1" dirty="0"/>
              <a:t> ‘n </a:t>
            </a:r>
            <a:r>
              <a:rPr lang="en-GB" i="1" dirty="0" err="1"/>
              <a:t>tuin</a:t>
            </a:r>
            <a:r>
              <a:rPr lang="en-GB" i="1" dirty="0"/>
              <a:t>. Maar </a:t>
            </a:r>
            <a:r>
              <a:rPr lang="en-GB" i="1" dirty="0" err="1"/>
              <a:t>Ek</a:t>
            </a:r>
            <a:r>
              <a:rPr lang="en-GB" i="1" dirty="0"/>
              <a:t> ken </a:t>
            </a:r>
            <a:r>
              <a:rPr lang="en-GB" i="1" dirty="0" err="1"/>
              <a:t>jou</a:t>
            </a:r>
            <a:r>
              <a:rPr lang="en-GB" i="1" dirty="0"/>
              <a:t> sit en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uitgaan</a:t>
            </a:r>
            <a:r>
              <a:rPr lang="en-GB" i="1" dirty="0"/>
              <a:t> en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ingaan</a:t>
            </a:r>
            <a:r>
              <a:rPr lang="en-GB" i="1" dirty="0"/>
              <a:t> en hoe </a:t>
            </a:r>
            <a:r>
              <a:rPr lang="en-GB" i="1" dirty="0" err="1"/>
              <a:t>jy</a:t>
            </a:r>
            <a:r>
              <a:rPr lang="en-GB" i="1" dirty="0"/>
              <a:t> teen My </a:t>
            </a:r>
            <a:r>
              <a:rPr lang="en-GB" i="1" dirty="0" err="1"/>
              <a:t>raas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0840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Omdat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teen My </a:t>
            </a:r>
            <a:r>
              <a:rPr lang="en-GB" i="1" dirty="0" err="1"/>
              <a:t>raas</a:t>
            </a:r>
            <a:r>
              <a:rPr lang="en-GB" i="1" dirty="0"/>
              <a:t> en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trotsheid</a:t>
            </a:r>
            <a:r>
              <a:rPr lang="en-GB" i="1" dirty="0"/>
              <a:t> </a:t>
            </a:r>
            <a:r>
              <a:rPr lang="en-GB" i="1" dirty="0" err="1"/>
              <a:t>opgekom</a:t>
            </a:r>
            <a:r>
              <a:rPr lang="en-GB" i="1" dirty="0"/>
              <a:t> het in my ore, </a:t>
            </a:r>
            <a:r>
              <a:rPr lang="en-GB" i="1" dirty="0" err="1"/>
              <a:t>daarom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my </a:t>
            </a:r>
            <a:r>
              <a:rPr lang="en-GB" i="1" dirty="0" err="1"/>
              <a:t>haak</a:t>
            </a:r>
            <a:r>
              <a:rPr lang="en-GB" i="1" dirty="0"/>
              <a:t> in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neus</a:t>
            </a:r>
            <a:r>
              <a:rPr lang="en-GB" i="1" dirty="0"/>
              <a:t> sit en my </a:t>
            </a:r>
            <a:r>
              <a:rPr lang="en-GB" i="1" dirty="0" err="1"/>
              <a:t>toom</a:t>
            </a:r>
            <a:r>
              <a:rPr lang="en-GB" i="1" dirty="0"/>
              <a:t> </a:t>
            </a:r>
            <a:r>
              <a:rPr lang="en-GB" i="1" dirty="0" err="1"/>
              <a:t>tussen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lippe</a:t>
            </a:r>
            <a:r>
              <a:rPr lang="en-GB" i="1" dirty="0"/>
              <a:t> en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terugbring</a:t>
            </a:r>
            <a:r>
              <a:rPr lang="en-GB" i="1" dirty="0"/>
              <a:t> met die pad </a:t>
            </a:r>
            <a:r>
              <a:rPr lang="en-GB" i="1" dirty="0" err="1"/>
              <a:t>waarmee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 het.</a:t>
            </a:r>
            <a:r>
              <a:rPr lang="en-GB" dirty="0"/>
              <a:t>’</a:t>
            </a:r>
          </a:p>
          <a:p>
            <a:pPr marL="0" lv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5292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Daarom</a:t>
            </a:r>
            <a:r>
              <a:rPr lang="en-GB" i="1" dirty="0"/>
              <a:t>, so </a:t>
            </a:r>
            <a:r>
              <a:rPr lang="en-GB" i="1" dirty="0" err="1"/>
              <a:t>sê</a:t>
            </a:r>
            <a:r>
              <a:rPr lang="en-GB" i="1" dirty="0"/>
              <a:t> die HERE </a:t>
            </a:r>
            <a:r>
              <a:rPr lang="en-GB" i="1" dirty="0" err="1"/>
              <a:t>aangaande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: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in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stad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inkom</a:t>
            </a:r>
            <a:r>
              <a:rPr lang="en-GB" i="1" dirty="0"/>
              <a:t> en </a:t>
            </a:r>
            <a:r>
              <a:rPr lang="en-GB" i="1" dirty="0" err="1"/>
              <a:t>daar</a:t>
            </a:r>
            <a:r>
              <a:rPr lang="en-GB" i="1" dirty="0"/>
              <a:t>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pyl</a:t>
            </a:r>
            <a:r>
              <a:rPr lang="en-GB" i="1" dirty="0"/>
              <a:t> in </a:t>
            </a:r>
            <a:r>
              <a:rPr lang="en-GB" i="1" dirty="0" err="1"/>
              <a:t>skiet</a:t>
            </a:r>
            <a:r>
              <a:rPr lang="en-GB" i="1" dirty="0"/>
              <a:t> en </a:t>
            </a:r>
            <a:r>
              <a:rPr lang="en-GB" i="1" dirty="0" err="1"/>
              <a:t>dit</a:t>
            </a:r>
            <a:r>
              <a:rPr lang="en-GB" i="1" dirty="0"/>
              <a:t> met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skild</a:t>
            </a:r>
            <a:r>
              <a:rPr lang="en-GB" i="1" dirty="0"/>
              <a:t> </a:t>
            </a:r>
            <a:r>
              <a:rPr lang="en-GB" i="1" dirty="0" err="1"/>
              <a:t>aanval</a:t>
            </a:r>
            <a:r>
              <a:rPr lang="en-GB" i="1" dirty="0"/>
              <a:t> en </a:t>
            </a:r>
            <a:r>
              <a:rPr lang="en-GB" i="1" dirty="0" err="1"/>
              <a:t>daar</a:t>
            </a:r>
            <a:r>
              <a:rPr lang="en-GB" i="1" dirty="0"/>
              <a:t>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wal</a:t>
            </a:r>
            <a:r>
              <a:rPr lang="en-GB" i="1" dirty="0"/>
              <a:t> teen </a:t>
            </a:r>
            <a:r>
              <a:rPr lang="en-GB" i="1" dirty="0" err="1"/>
              <a:t>opgooi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 Met die pad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 het,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teruggaan</a:t>
            </a:r>
            <a:r>
              <a:rPr lang="en-GB" i="1" dirty="0"/>
              <a:t>; maar in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stad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inkom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</a:t>
            </a:r>
            <a:r>
              <a:rPr lang="en-GB" i="1" dirty="0" err="1"/>
              <a:t>spreek</a:t>
            </a:r>
            <a:r>
              <a:rPr lang="en-GB" i="1" dirty="0"/>
              <a:t> die HERE.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075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stad</a:t>
            </a:r>
            <a:r>
              <a:rPr lang="en-GB" i="1" dirty="0"/>
              <a:t> </a:t>
            </a:r>
            <a:r>
              <a:rPr lang="en-GB" i="1" dirty="0" err="1"/>
              <a:t>beskut</a:t>
            </a:r>
            <a:r>
              <a:rPr lang="en-GB" i="1" dirty="0"/>
              <a:t>,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verlos</a:t>
            </a:r>
            <a:r>
              <a:rPr lang="en-GB" i="1" dirty="0"/>
              <a:t>, </a:t>
            </a:r>
            <a:r>
              <a:rPr lang="en-GB" i="1" dirty="0" err="1"/>
              <a:t>ter</a:t>
            </a:r>
            <a:r>
              <a:rPr lang="en-GB" i="1" dirty="0"/>
              <a:t> </a:t>
            </a:r>
            <a:r>
              <a:rPr lang="en-GB" i="1" dirty="0" err="1"/>
              <a:t>wille</a:t>
            </a:r>
            <a:r>
              <a:rPr lang="en-GB" i="1" dirty="0"/>
              <a:t> van My en my </a:t>
            </a:r>
            <a:r>
              <a:rPr lang="en-GB" i="1" dirty="0" err="1"/>
              <a:t>kneg</a:t>
            </a:r>
            <a:r>
              <a:rPr lang="en-GB" i="1" dirty="0"/>
              <a:t> Dawid. En in </a:t>
            </a:r>
            <a:r>
              <a:rPr lang="en-GB" i="1" dirty="0" err="1"/>
              <a:t>dieselfde</a:t>
            </a:r>
            <a:r>
              <a:rPr lang="en-GB" i="1" dirty="0"/>
              <a:t> nag het die </a:t>
            </a:r>
            <a:r>
              <a:rPr lang="en-GB" i="1" dirty="0" err="1"/>
              <a:t>engel</a:t>
            </a:r>
            <a:r>
              <a:rPr lang="en-GB" i="1" dirty="0"/>
              <a:t> van die HERE </a:t>
            </a:r>
            <a:r>
              <a:rPr lang="en-GB" i="1" dirty="0" err="1"/>
              <a:t>uitgetrek</a:t>
            </a:r>
            <a:r>
              <a:rPr lang="en-GB" i="1" dirty="0"/>
              <a:t> en in die </a:t>
            </a:r>
            <a:r>
              <a:rPr lang="en-GB" i="1" dirty="0" err="1"/>
              <a:t>laer</a:t>
            </a:r>
            <a:r>
              <a:rPr lang="en-GB" i="1" dirty="0"/>
              <a:t> van die </a:t>
            </a:r>
            <a:r>
              <a:rPr lang="en-GB" i="1" dirty="0" err="1"/>
              <a:t>Assiriërs</a:t>
            </a:r>
            <a:r>
              <a:rPr lang="en-GB" i="1" dirty="0"/>
              <a:t> </a:t>
            </a:r>
            <a:r>
              <a:rPr lang="en-GB" i="1" dirty="0" err="1"/>
              <a:t>honderd</a:t>
            </a:r>
            <a:r>
              <a:rPr lang="en-GB" i="1" dirty="0"/>
              <a:t> </a:t>
            </a:r>
            <a:r>
              <a:rPr lang="en-GB" i="1" dirty="0" err="1"/>
              <a:t>vyf</a:t>
            </a:r>
            <a:r>
              <a:rPr lang="en-GB" i="1" dirty="0"/>
              <a:t> en </a:t>
            </a:r>
            <a:r>
              <a:rPr lang="en-GB" i="1" dirty="0" err="1"/>
              <a:t>tagtig</a:t>
            </a:r>
            <a:r>
              <a:rPr lang="en-GB" i="1" dirty="0"/>
              <a:t> </a:t>
            </a:r>
            <a:r>
              <a:rPr lang="en-GB" i="1" dirty="0" err="1"/>
              <a:t>duisend</a:t>
            </a:r>
            <a:r>
              <a:rPr lang="en-GB" i="1" dirty="0"/>
              <a:t> </a:t>
            </a:r>
            <a:r>
              <a:rPr lang="en-GB" i="1" dirty="0" err="1"/>
              <a:t>verslaan</a:t>
            </a:r>
            <a:r>
              <a:rPr lang="en-GB" i="1" dirty="0"/>
              <a:t>; en toe </a:t>
            </a:r>
            <a:r>
              <a:rPr lang="en-GB" i="1" dirty="0" err="1"/>
              <a:t>hulle</a:t>
            </a:r>
            <a:r>
              <a:rPr lang="en-GB" i="1" dirty="0"/>
              <a:t> die </a:t>
            </a:r>
            <a:r>
              <a:rPr lang="en-GB" i="1" dirty="0" err="1"/>
              <a:t>môre</a:t>
            </a:r>
            <a:r>
              <a:rPr lang="en-GB" i="1" dirty="0"/>
              <a:t> </a:t>
            </a:r>
            <a:r>
              <a:rPr lang="en-GB" i="1" dirty="0" err="1"/>
              <a:t>vroeg</a:t>
            </a:r>
            <a:r>
              <a:rPr lang="en-GB" i="1" dirty="0"/>
              <a:t> </a:t>
            </a:r>
            <a:r>
              <a:rPr lang="en-GB" i="1" dirty="0" err="1"/>
              <a:t>hul</a:t>
            </a:r>
            <a:r>
              <a:rPr lang="en-GB" i="1" dirty="0"/>
              <a:t> </a:t>
            </a:r>
            <a:r>
              <a:rPr lang="en-GB" i="1" dirty="0" err="1"/>
              <a:t>klaarmaak</a:t>
            </a:r>
            <a:r>
              <a:rPr lang="en-GB" i="1" dirty="0"/>
              <a:t> - was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almal</a:t>
            </a:r>
            <a:r>
              <a:rPr lang="en-GB" i="1" dirty="0"/>
              <a:t> </a:t>
            </a:r>
            <a:r>
              <a:rPr lang="en-GB" i="1" dirty="0" err="1"/>
              <a:t>dooie</a:t>
            </a:r>
            <a:r>
              <a:rPr lang="en-GB" i="1" dirty="0"/>
              <a:t> </a:t>
            </a:r>
            <a:r>
              <a:rPr lang="en-GB" i="1" dirty="0" err="1"/>
              <a:t>liggame</a:t>
            </a:r>
            <a:r>
              <a:rPr lang="en-GB" i="1" dirty="0"/>
              <a:t>!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8801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</a:t>
            </a:r>
            <a:r>
              <a:rPr lang="en-GB" i="1" dirty="0" err="1"/>
              <a:t>Sánherib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, het </a:t>
            </a:r>
            <a:r>
              <a:rPr lang="en-GB" i="1" dirty="0" err="1"/>
              <a:t>opgebreek</a:t>
            </a:r>
            <a:r>
              <a:rPr lang="en-GB" i="1" dirty="0"/>
              <a:t> en </a:t>
            </a:r>
            <a:r>
              <a:rPr lang="en-GB" i="1" dirty="0" err="1"/>
              <a:t>weggetrek</a:t>
            </a:r>
            <a:r>
              <a:rPr lang="en-GB" i="1" dirty="0"/>
              <a:t> en </a:t>
            </a:r>
            <a:r>
              <a:rPr lang="en-GB" i="1" dirty="0" err="1"/>
              <a:t>teruggegaan</a:t>
            </a:r>
            <a:r>
              <a:rPr lang="en-GB" i="1" dirty="0"/>
              <a:t> en in </a:t>
            </a:r>
            <a:r>
              <a:rPr lang="en-GB" i="1" dirty="0" err="1"/>
              <a:t>Ninevé</a:t>
            </a:r>
            <a:r>
              <a:rPr lang="en-GB" i="1" dirty="0"/>
              <a:t> </a:t>
            </a:r>
            <a:r>
              <a:rPr lang="en-GB" i="1" dirty="0" err="1"/>
              <a:t>gebly</a:t>
            </a:r>
            <a:r>
              <a:rPr lang="en-GB" i="1" dirty="0"/>
              <a:t>. En toe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neerbuig</a:t>
            </a:r>
            <a:r>
              <a:rPr lang="en-GB" i="1" dirty="0"/>
              <a:t> in die </a:t>
            </a:r>
            <a:r>
              <a:rPr lang="en-GB" i="1" dirty="0" err="1"/>
              <a:t>tempel</a:t>
            </a:r>
            <a:r>
              <a:rPr lang="en-GB" i="1" dirty="0"/>
              <a:t> van </a:t>
            </a:r>
            <a:r>
              <a:rPr lang="en-GB" i="1" dirty="0" err="1"/>
              <a:t>sy</a:t>
            </a:r>
            <a:r>
              <a:rPr lang="en-GB" i="1" dirty="0"/>
              <a:t> god </a:t>
            </a:r>
            <a:r>
              <a:rPr lang="en-GB" i="1" dirty="0" err="1"/>
              <a:t>Nisrog</a:t>
            </a:r>
            <a:r>
              <a:rPr lang="en-GB" i="1" dirty="0"/>
              <a:t>, het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seuns</a:t>
            </a:r>
            <a:r>
              <a:rPr lang="en-GB" i="1" dirty="0"/>
              <a:t> </a:t>
            </a:r>
            <a:r>
              <a:rPr lang="en-GB" i="1" dirty="0" err="1"/>
              <a:t>Adramméleg</a:t>
            </a:r>
            <a:r>
              <a:rPr lang="en-GB" i="1" dirty="0"/>
              <a:t> en </a:t>
            </a:r>
            <a:r>
              <a:rPr lang="en-GB" i="1" dirty="0" err="1"/>
              <a:t>Saréser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met die </a:t>
            </a:r>
            <a:r>
              <a:rPr lang="en-GB" i="1" dirty="0" err="1"/>
              <a:t>swaard</a:t>
            </a:r>
            <a:r>
              <a:rPr lang="en-GB" i="1" dirty="0"/>
              <a:t> </a:t>
            </a:r>
            <a:r>
              <a:rPr lang="en-GB" i="1" dirty="0" err="1"/>
              <a:t>neergeslaan</a:t>
            </a:r>
            <a:r>
              <a:rPr lang="en-GB" i="1" dirty="0"/>
              <a:t>;…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8906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b="1" dirty="0"/>
              <a:t>Mt 13:24-30 &amp; 36-43</a:t>
            </a:r>
            <a:r>
              <a:rPr lang="en-GB" dirty="0"/>
              <a:t>. ‘</a:t>
            </a:r>
            <a:r>
              <a:rPr lang="en-GB" i="1" dirty="0"/>
              <a:t>‘n Ander </a:t>
            </a:r>
            <a:r>
              <a:rPr lang="en-GB" i="1" dirty="0" err="1"/>
              <a:t>gelykenis</a:t>
            </a:r>
            <a:r>
              <a:rPr lang="en-GB" i="1" dirty="0"/>
              <a:t> het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voorgehou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Die </a:t>
            </a:r>
            <a:r>
              <a:rPr lang="en-GB" i="1" dirty="0" err="1"/>
              <a:t>koninkryk</a:t>
            </a:r>
            <a:r>
              <a:rPr lang="en-GB" i="1" dirty="0"/>
              <a:t> van die </a:t>
            </a:r>
            <a:r>
              <a:rPr lang="en-GB" i="1" dirty="0" err="1"/>
              <a:t>hemele</a:t>
            </a:r>
            <a:r>
              <a:rPr lang="en-GB" i="1" dirty="0"/>
              <a:t> is </a:t>
            </a:r>
            <a:r>
              <a:rPr lang="en-GB" i="1" dirty="0" err="1"/>
              <a:t>soos</a:t>
            </a:r>
            <a:r>
              <a:rPr lang="en-GB" i="1" dirty="0"/>
              <a:t> ‘n man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goeie</a:t>
            </a:r>
            <a:r>
              <a:rPr lang="en-GB" i="1" dirty="0"/>
              <a:t> </a:t>
            </a:r>
            <a:r>
              <a:rPr lang="en-GB" i="1" dirty="0" err="1"/>
              <a:t>saad</a:t>
            </a:r>
            <a:r>
              <a:rPr lang="en-GB" i="1" dirty="0"/>
              <a:t> in </a:t>
            </a:r>
            <a:r>
              <a:rPr lang="en-GB" i="1" dirty="0" err="1"/>
              <a:t>sy</a:t>
            </a:r>
            <a:r>
              <a:rPr lang="en-GB" i="1" dirty="0"/>
              <a:t> land </a:t>
            </a:r>
            <a:r>
              <a:rPr lang="en-GB" i="1" dirty="0" err="1"/>
              <a:t>gesaai</a:t>
            </a:r>
            <a:r>
              <a:rPr lang="en-GB" i="1" dirty="0"/>
              <a:t> het; maar </a:t>
            </a:r>
            <a:r>
              <a:rPr lang="en-GB" i="1" dirty="0" err="1"/>
              <a:t>terwyl</a:t>
            </a:r>
            <a:r>
              <a:rPr lang="en-GB" i="1" dirty="0"/>
              <a:t> die </a:t>
            </a:r>
            <a:r>
              <a:rPr lang="en-GB" i="1" dirty="0" err="1"/>
              <a:t>mense</a:t>
            </a:r>
            <a:r>
              <a:rPr lang="en-GB" i="1" dirty="0"/>
              <a:t> </a:t>
            </a:r>
            <a:r>
              <a:rPr lang="en-GB" i="1" dirty="0" err="1"/>
              <a:t>slaap</a:t>
            </a:r>
            <a:r>
              <a:rPr lang="en-GB" i="1" dirty="0"/>
              <a:t>, het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vyand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 en </a:t>
            </a:r>
            <a:r>
              <a:rPr lang="en-GB" i="1" dirty="0" err="1"/>
              <a:t>onkruid</a:t>
            </a:r>
            <a:r>
              <a:rPr lang="en-GB" i="1" dirty="0"/>
              <a:t> </a:t>
            </a:r>
            <a:r>
              <a:rPr lang="en-GB" i="1" dirty="0" err="1"/>
              <a:t>onder</a:t>
            </a:r>
            <a:r>
              <a:rPr lang="en-GB" i="1" dirty="0"/>
              <a:t> die </a:t>
            </a:r>
            <a:r>
              <a:rPr lang="en-GB" i="1" dirty="0" err="1"/>
              <a:t>koring</a:t>
            </a:r>
            <a:r>
              <a:rPr lang="en-GB" i="1" dirty="0"/>
              <a:t> </a:t>
            </a:r>
            <a:r>
              <a:rPr lang="en-GB" i="1" dirty="0" err="1"/>
              <a:t>gesaai</a:t>
            </a:r>
            <a:r>
              <a:rPr lang="en-GB" i="1" dirty="0"/>
              <a:t> en </a:t>
            </a:r>
            <a:r>
              <a:rPr lang="en-GB" i="1" dirty="0" err="1"/>
              <a:t>weggegaan</a:t>
            </a:r>
            <a:r>
              <a:rPr lang="en-GB" i="1" dirty="0"/>
              <a:t>. En toe die </a:t>
            </a:r>
            <a:r>
              <a:rPr lang="en-GB" i="1" dirty="0" err="1"/>
              <a:t>spruitjies</a:t>
            </a:r>
            <a:r>
              <a:rPr lang="en-GB" i="1" dirty="0"/>
              <a:t> </a:t>
            </a:r>
            <a:r>
              <a:rPr lang="en-GB" i="1" dirty="0" err="1"/>
              <a:t>opgeskiet</a:t>
            </a:r>
            <a:r>
              <a:rPr lang="en-GB" i="1" dirty="0"/>
              <a:t> en </a:t>
            </a:r>
            <a:r>
              <a:rPr lang="en-GB" i="1" dirty="0" err="1"/>
              <a:t>vrug</a:t>
            </a:r>
            <a:r>
              <a:rPr lang="en-GB" i="1" dirty="0"/>
              <a:t> </a:t>
            </a:r>
            <a:r>
              <a:rPr lang="en-GB" i="1" dirty="0" err="1"/>
              <a:t>gevorm</a:t>
            </a:r>
            <a:r>
              <a:rPr lang="en-GB" i="1" dirty="0"/>
              <a:t> het, toe </a:t>
            </a:r>
            <a:r>
              <a:rPr lang="en-GB" i="1" dirty="0" err="1"/>
              <a:t>verskyn</a:t>
            </a:r>
            <a:r>
              <a:rPr lang="en-GB" i="1" dirty="0"/>
              <a:t> die </a:t>
            </a:r>
            <a:r>
              <a:rPr lang="en-GB" i="1" dirty="0" err="1"/>
              <a:t>onkruid</a:t>
            </a:r>
            <a:r>
              <a:rPr lang="en-GB" i="1" dirty="0"/>
              <a:t> </a:t>
            </a:r>
            <a:r>
              <a:rPr lang="en-GB" i="1" dirty="0" err="1"/>
              <a:t>ook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7865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die </a:t>
            </a:r>
            <a:r>
              <a:rPr lang="en-GB" i="1" dirty="0" err="1"/>
              <a:t>diensknegte</a:t>
            </a:r>
            <a:r>
              <a:rPr lang="en-GB" i="1" dirty="0"/>
              <a:t> van die </a:t>
            </a:r>
            <a:r>
              <a:rPr lang="en-GB" i="1" dirty="0" err="1"/>
              <a:t>huisheer</a:t>
            </a:r>
            <a:r>
              <a:rPr lang="en-GB" i="1" dirty="0"/>
              <a:t> het </a:t>
            </a:r>
            <a:r>
              <a:rPr lang="en-GB" i="1" dirty="0" err="1"/>
              <a:t>gekom</a:t>
            </a:r>
            <a:r>
              <a:rPr lang="en-GB" i="1" dirty="0"/>
              <a:t> en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gesê</a:t>
            </a:r>
            <a:r>
              <a:rPr lang="en-GB" i="1" dirty="0"/>
              <a:t>: </a:t>
            </a:r>
            <a:r>
              <a:rPr lang="en-GB" i="1" dirty="0" err="1"/>
              <a:t>Meneer</a:t>
            </a:r>
            <a:r>
              <a:rPr lang="en-GB" i="1" dirty="0"/>
              <a:t>, het u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goeie</a:t>
            </a:r>
            <a:r>
              <a:rPr lang="en-GB" i="1" dirty="0"/>
              <a:t> </a:t>
            </a:r>
            <a:r>
              <a:rPr lang="en-GB" i="1" dirty="0" err="1"/>
              <a:t>saad</a:t>
            </a:r>
            <a:r>
              <a:rPr lang="en-GB" i="1" dirty="0"/>
              <a:t> in u land </a:t>
            </a:r>
            <a:r>
              <a:rPr lang="en-GB" i="1" dirty="0" err="1"/>
              <a:t>gesaai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? </a:t>
            </a:r>
            <a:r>
              <a:rPr lang="en-GB" i="1" dirty="0" err="1"/>
              <a:t>Waar</a:t>
            </a:r>
            <a:r>
              <a:rPr lang="en-GB" i="1" dirty="0"/>
              <a:t> </a:t>
            </a:r>
            <a:r>
              <a:rPr lang="en-GB" i="1" dirty="0" err="1"/>
              <a:t>kry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die </a:t>
            </a:r>
            <a:r>
              <a:rPr lang="en-GB" i="1" dirty="0" err="1"/>
              <a:t>onkruid</a:t>
            </a:r>
            <a:r>
              <a:rPr lang="en-GB" i="1" dirty="0"/>
              <a:t> </a:t>
            </a:r>
            <a:r>
              <a:rPr lang="en-GB" i="1" dirty="0" err="1"/>
              <a:t>vandaan</a:t>
            </a:r>
            <a:r>
              <a:rPr lang="en-GB" i="1" dirty="0"/>
              <a:t>? En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antwoord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: ‘n </a:t>
            </a:r>
            <a:r>
              <a:rPr lang="en-GB" i="1" dirty="0" err="1"/>
              <a:t>Vyandige</a:t>
            </a:r>
            <a:r>
              <a:rPr lang="en-GB" i="1" dirty="0"/>
              <a:t> </a:t>
            </a:r>
            <a:r>
              <a:rPr lang="en-GB" i="1" dirty="0" err="1"/>
              <a:t>mens</a:t>
            </a:r>
            <a:r>
              <a:rPr lang="en-GB" i="1" dirty="0"/>
              <a:t> het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gedoen</a:t>
            </a:r>
            <a:r>
              <a:rPr lang="en-GB" i="1" dirty="0"/>
              <a:t>. Toe </a:t>
            </a:r>
            <a:r>
              <a:rPr lang="en-GB" i="1" dirty="0" err="1"/>
              <a:t>sê</a:t>
            </a:r>
            <a:r>
              <a:rPr lang="en-GB" i="1" dirty="0"/>
              <a:t> die </a:t>
            </a:r>
            <a:r>
              <a:rPr lang="en-GB" i="1" dirty="0" err="1"/>
              <a:t>diensknegte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</a:t>
            </a:r>
            <a:r>
              <a:rPr lang="en-GB" i="1" dirty="0" err="1"/>
              <a:t>Wil</a:t>
            </a:r>
            <a:r>
              <a:rPr lang="en-GB" i="1" dirty="0"/>
              <a:t> u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hê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gaan</a:t>
            </a:r>
            <a:r>
              <a:rPr lang="en-GB" i="1" dirty="0"/>
              <a:t> </a:t>
            </a:r>
            <a:r>
              <a:rPr lang="en-GB" i="1" dirty="0" err="1"/>
              <a:t>bymekaarmaak</a:t>
            </a:r>
            <a:r>
              <a:rPr lang="en-GB" i="1" dirty="0"/>
              <a:t>? Maar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antwoord</a:t>
            </a:r>
            <a:r>
              <a:rPr lang="en-GB" i="1" dirty="0"/>
              <a:t>: Nee,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miskien</a:t>
            </a:r>
            <a:r>
              <a:rPr lang="en-GB" i="1" dirty="0"/>
              <a:t>, as </a:t>
            </a:r>
            <a:r>
              <a:rPr lang="en-GB" i="1" dirty="0" err="1"/>
              <a:t>julle</a:t>
            </a:r>
            <a:r>
              <a:rPr lang="en-GB" i="1" dirty="0"/>
              <a:t> die </a:t>
            </a:r>
            <a:r>
              <a:rPr lang="en-GB" i="1" dirty="0" err="1"/>
              <a:t>onkruid</a:t>
            </a:r>
            <a:r>
              <a:rPr lang="en-GB" i="1" dirty="0"/>
              <a:t> </a:t>
            </a:r>
            <a:r>
              <a:rPr lang="en-GB" i="1" dirty="0" err="1"/>
              <a:t>bymekaarmaak</a:t>
            </a:r>
            <a:r>
              <a:rPr lang="en-GB" i="1" dirty="0"/>
              <a:t>, die </a:t>
            </a:r>
            <a:r>
              <a:rPr lang="en-GB" i="1" dirty="0" err="1"/>
              <a:t>koring</a:t>
            </a:r>
            <a:r>
              <a:rPr lang="en-GB" i="1" dirty="0"/>
              <a:t> </a:t>
            </a:r>
            <a:r>
              <a:rPr lang="en-GB" i="1" dirty="0" err="1"/>
              <a:t>daarmee</a:t>
            </a:r>
            <a:r>
              <a:rPr lang="en-GB" i="1" dirty="0"/>
              <a:t> </a:t>
            </a:r>
            <a:r>
              <a:rPr lang="en-GB" i="1" dirty="0" err="1"/>
              <a:t>saam</a:t>
            </a:r>
            <a:r>
              <a:rPr lang="en-GB" i="1" dirty="0"/>
              <a:t> </a:t>
            </a:r>
            <a:r>
              <a:rPr lang="en-GB" i="1" dirty="0" err="1"/>
              <a:t>uittrek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4255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altwee</a:t>
            </a:r>
            <a:r>
              <a:rPr lang="en-GB" i="1" dirty="0"/>
              <a:t> </a:t>
            </a:r>
            <a:r>
              <a:rPr lang="en-GB" i="1" dirty="0" err="1"/>
              <a:t>saam</a:t>
            </a:r>
            <a:r>
              <a:rPr lang="en-GB" i="1" dirty="0"/>
              <a:t> </a:t>
            </a:r>
            <a:r>
              <a:rPr lang="en-GB" i="1" dirty="0" err="1"/>
              <a:t>groei</a:t>
            </a:r>
            <a:r>
              <a:rPr lang="en-GB" i="1" dirty="0"/>
              <a:t> tot die </a:t>
            </a:r>
            <a:r>
              <a:rPr lang="en-GB" i="1" dirty="0" err="1"/>
              <a:t>oes</a:t>
            </a:r>
            <a:r>
              <a:rPr lang="en-GB" i="1" dirty="0"/>
              <a:t> toe, en in die </a:t>
            </a:r>
            <a:r>
              <a:rPr lang="en-GB" i="1" dirty="0" err="1"/>
              <a:t>oestyd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die </a:t>
            </a:r>
            <a:r>
              <a:rPr lang="en-GB" i="1" dirty="0" err="1"/>
              <a:t>maaiers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Maak</a:t>
            </a:r>
            <a:r>
              <a:rPr lang="en-GB" i="1" dirty="0"/>
              <a:t> </a:t>
            </a:r>
            <a:r>
              <a:rPr lang="en-GB" i="1" dirty="0" err="1"/>
              <a:t>eers</a:t>
            </a:r>
            <a:r>
              <a:rPr lang="en-GB" i="1" dirty="0"/>
              <a:t> die </a:t>
            </a:r>
            <a:r>
              <a:rPr lang="en-GB" i="1" dirty="0" err="1"/>
              <a:t>onkruid</a:t>
            </a:r>
            <a:r>
              <a:rPr lang="en-GB" i="1" dirty="0"/>
              <a:t> </a:t>
            </a:r>
            <a:r>
              <a:rPr lang="en-GB" i="1" dirty="0" err="1"/>
              <a:t>bymekaar</a:t>
            </a:r>
            <a:r>
              <a:rPr lang="en-GB" i="1" dirty="0"/>
              <a:t> en bind </a:t>
            </a:r>
            <a:r>
              <a:rPr lang="en-GB" i="1" dirty="0" err="1"/>
              <a:t>dit</a:t>
            </a:r>
            <a:r>
              <a:rPr lang="en-GB" i="1" dirty="0"/>
              <a:t> in </a:t>
            </a:r>
            <a:r>
              <a:rPr lang="en-GB" i="1" dirty="0" err="1"/>
              <a:t>bondels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verbrand</a:t>
            </a:r>
            <a:r>
              <a:rPr lang="en-GB" i="1" dirty="0"/>
              <a:t>, maar bring die </a:t>
            </a:r>
            <a:r>
              <a:rPr lang="en-GB" i="1" dirty="0" err="1"/>
              <a:t>koring</a:t>
            </a:r>
            <a:r>
              <a:rPr lang="en-GB" i="1" dirty="0"/>
              <a:t> </a:t>
            </a:r>
            <a:r>
              <a:rPr lang="en-GB" i="1" dirty="0" err="1"/>
              <a:t>bymekaar</a:t>
            </a:r>
            <a:r>
              <a:rPr lang="en-GB" i="1" dirty="0"/>
              <a:t> in my </a:t>
            </a:r>
            <a:r>
              <a:rPr lang="en-GB" i="1" dirty="0" err="1"/>
              <a:t>skuur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4442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Nadat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die </a:t>
            </a:r>
            <a:r>
              <a:rPr lang="en-GB" i="1" dirty="0" err="1"/>
              <a:t>skare</a:t>
            </a:r>
            <a:r>
              <a:rPr lang="en-GB" i="1" dirty="0"/>
              <a:t> </a:t>
            </a:r>
            <a:r>
              <a:rPr lang="en-GB" i="1" dirty="0" err="1"/>
              <a:t>weggestuur</a:t>
            </a:r>
            <a:r>
              <a:rPr lang="en-GB" i="1" dirty="0"/>
              <a:t> het, het Jesus </a:t>
            </a:r>
            <a:r>
              <a:rPr lang="en-GB" i="1" dirty="0" err="1"/>
              <a:t>huis</a:t>
            </a:r>
            <a:r>
              <a:rPr lang="en-GB" i="1" dirty="0"/>
              <a:t> toe </a:t>
            </a:r>
            <a:r>
              <a:rPr lang="en-GB" i="1" dirty="0" err="1"/>
              <a:t>gegaan</a:t>
            </a:r>
            <a:r>
              <a:rPr lang="en-GB" i="1" dirty="0"/>
              <a:t>;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dissipels</a:t>
            </a:r>
            <a:r>
              <a:rPr lang="en-GB" i="1" dirty="0"/>
              <a:t> het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</a:t>
            </a:r>
            <a:r>
              <a:rPr lang="en-GB" i="1" dirty="0" err="1"/>
              <a:t>Verklaar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die </a:t>
            </a:r>
            <a:r>
              <a:rPr lang="en-GB" i="1" dirty="0" err="1"/>
              <a:t>gelykenis</a:t>
            </a:r>
            <a:r>
              <a:rPr lang="en-GB" i="1" dirty="0"/>
              <a:t> van die </a:t>
            </a:r>
            <a:r>
              <a:rPr lang="en-GB" i="1" dirty="0" err="1"/>
              <a:t>onkruid</a:t>
            </a:r>
            <a:r>
              <a:rPr lang="en-GB" i="1" dirty="0"/>
              <a:t> in die </a:t>
            </a:r>
            <a:r>
              <a:rPr lang="en-GB" i="1" dirty="0" err="1"/>
              <a:t>saailand</a:t>
            </a:r>
            <a:r>
              <a:rPr lang="en-GB" i="1" dirty="0"/>
              <a:t>. En </a:t>
            </a:r>
            <a:r>
              <a:rPr lang="en-GB" i="1" dirty="0" err="1"/>
              <a:t>Hy</a:t>
            </a:r>
            <a:r>
              <a:rPr lang="en-GB" i="1" dirty="0"/>
              <a:t> het </a:t>
            </a:r>
            <a:r>
              <a:rPr lang="en-GB" i="1" dirty="0" err="1"/>
              <a:t>geantwoord</a:t>
            </a:r>
            <a:r>
              <a:rPr lang="en-GB" i="1" dirty="0"/>
              <a:t> en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gesê</a:t>
            </a:r>
            <a:r>
              <a:rPr lang="en-GB" i="1" dirty="0"/>
              <a:t>: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die </a:t>
            </a:r>
            <a:r>
              <a:rPr lang="en-GB" i="1" dirty="0" err="1"/>
              <a:t>goeie</a:t>
            </a:r>
            <a:r>
              <a:rPr lang="en-GB" i="1" dirty="0"/>
              <a:t> </a:t>
            </a:r>
            <a:r>
              <a:rPr lang="en-GB" i="1" dirty="0" err="1"/>
              <a:t>saad</a:t>
            </a:r>
            <a:r>
              <a:rPr lang="en-GB" i="1" dirty="0"/>
              <a:t> </a:t>
            </a:r>
            <a:r>
              <a:rPr lang="en-GB" i="1" dirty="0" err="1"/>
              <a:t>saai</a:t>
            </a:r>
            <a:r>
              <a:rPr lang="en-GB" i="1" dirty="0"/>
              <a:t>, is die </a:t>
            </a:r>
            <a:r>
              <a:rPr lang="en-GB" i="1" dirty="0" err="1"/>
              <a:t>Seun</a:t>
            </a:r>
            <a:r>
              <a:rPr lang="en-GB" i="1" dirty="0"/>
              <a:t> van die </a:t>
            </a:r>
            <a:r>
              <a:rPr lang="en-GB" i="1" dirty="0" err="1"/>
              <a:t>mens</a:t>
            </a:r>
            <a:r>
              <a:rPr lang="en-GB" i="1" dirty="0"/>
              <a:t>, en die </a:t>
            </a:r>
            <a:r>
              <a:rPr lang="en-GB" i="1" dirty="0" err="1"/>
              <a:t>saailand</a:t>
            </a:r>
            <a:r>
              <a:rPr lang="en-GB" i="1" dirty="0"/>
              <a:t> is die </a:t>
            </a:r>
            <a:r>
              <a:rPr lang="en-GB" i="1" dirty="0" err="1"/>
              <a:t>wêreld</a:t>
            </a:r>
            <a:r>
              <a:rPr lang="en-GB" i="1" dirty="0"/>
              <a:t>. Die </a:t>
            </a:r>
            <a:r>
              <a:rPr lang="en-GB" i="1" dirty="0" err="1"/>
              <a:t>goeie</a:t>
            </a:r>
            <a:r>
              <a:rPr lang="en-GB" i="1" dirty="0"/>
              <a:t> </a:t>
            </a:r>
            <a:r>
              <a:rPr lang="en-GB" i="1" dirty="0" err="1"/>
              <a:t>saad</a:t>
            </a:r>
            <a:r>
              <a:rPr lang="en-GB" i="1" dirty="0"/>
              <a:t> - </a:t>
            </a:r>
            <a:r>
              <a:rPr lang="en-GB" i="1" dirty="0" err="1"/>
              <a:t>dit</a:t>
            </a:r>
            <a:r>
              <a:rPr lang="en-GB" i="1" dirty="0"/>
              <a:t> is die </a:t>
            </a:r>
            <a:r>
              <a:rPr lang="en-GB" i="1" dirty="0" err="1"/>
              <a:t>kinders</a:t>
            </a:r>
            <a:r>
              <a:rPr lang="en-GB" i="1" dirty="0"/>
              <a:t> van die </a:t>
            </a:r>
            <a:r>
              <a:rPr lang="en-GB" i="1" dirty="0" err="1"/>
              <a:t>koninkryk</a:t>
            </a:r>
            <a:r>
              <a:rPr lang="en-GB" i="1" dirty="0"/>
              <a:t>, en die </a:t>
            </a:r>
            <a:r>
              <a:rPr lang="en-GB" i="1" dirty="0" err="1"/>
              <a:t>onkruid</a:t>
            </a:r>
            <a:r>
              <a:rPr lang="en-GB" i="1" dirty="0"/>
              <a:t> is die </a:t>
            </a:r>
            <a:r>
              <a:rPr lang="en-GB" i="1" dirty="0" err="1"/>
              <a:t>kinders</a:t>
            </a:r>
            <a:r>
              <a:rPr lang="en-GB" i="1" dirty="0"/>
              <a:t> van die Bose, en die </a:t>
            </a:r>
            <a:r>
              <a:rPr lang="en-GB" i="1" dirty="0" err="1"/>
              <a:t>vyand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gesaai</a:t>
            </a:r>
            <a:r>
              <a:rPr lang="en-GB" i="1" dirty="0"/>
              <a:t> het, is die </a:t>
            </a:r>
            <a:r>
              <a:rPr lang="en-GB" i="1" dirty="0" err="1"/>
              <a:t>duiwel</a:t>
            </a:r>
            <a:r>
              <a:rPr lang="en-GB" i="1" dirty="0"/>
              <a:t>. Die </a:t>
            </a:r>
            <a:r>
              <a:rPr lang="en-GB" i="1" dirty="0" err="1"/>
              <a:t>oes</a:t>
            </a:r>
            <a:r>
              <a:rPr lang="en-GB" i="1" dirty="0"/>
              <a:t> is die </a:t>
            </a:r>
            <a:r>
              <a:rPr lang="en-GB" i="1" dirty="0" err="1"/>
              <a:t>voleinding</a:t>
            </a:r>
            <a:r>
              <a:rPr lang="en-GB" i="1" dirty="0"/>
              <a:t> van die </a:t>
            </a:r>
            <a:r>
              <a:rPr lang="en-GB" i="1" dirty="0" err="1"/>
              <a:t>wêreld</a:t>
            </a:r>
            <a:r>
              <a:rPr lang="en-GB" i="1" dirty="0"/>
              <a:t>, en die </a:t>
            </a:r>
            <a:r>
              <a:rPr lang="en-GB" i="1" dirty="0" err="1"/>
              <a:t>maaiers</a:t>
            </a:r>
            <a:r>
              <a:rPr lang="en-GB" i="1" dirty="0"/>
              <a:t> is die </a:t>
            </a:r>
            <a:r>
              <a:rPr lang="en-GB" i="1" dirty="0" err="1"/>
              <a:t>engele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1796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</a:t>
            </a:r>
            <a:r>
              <a:rPr lang="en-GB" i="1" dirty="0" err="1"/>
              <a:t>hy</a:t>
            </a:r>
            <a:r>
              <a:rPr lang="en-GB" i="1" dirty="0"/>
              <a:t> het </a:t>
            </a:r>
            <a:r>
              <a:rPr lang="en-GB" i="1" dirty="0" err="1"/>
              <a:t>gedoen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reg</a:t>
            </a:r>
            <a:r>
              <a:rPr lang="en-GB" i="1" dirty="0"/>
              <a:t> was in die </a:t>
            </a:r>
            <a:r>
              <a:rPr lang="en-GB" i="1" dirty="0" err="1"/>
              <a:t>oë</a:t>
            </a:r>
            <a:r>
              <a:rPr lang="en-GB" i="1" dirty="0"/>
              <a:t> van die HERE net </a:t>
            </a:r>
            <a:r>
              <a:rPr lang="en-GB" i="1" dirty="0" err="1"/>
              <a:t>soos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vader</a:t>
            </a:r>
            <a:r>
              <a:rPr lang="en-GB" dirty="0"/>
              <a:t> </a:t>
            </a:r>
            <a:r>
              <a:rPr lang="en-GB" i="1" dirty="0"/>
              <a:t>Dawid </a:t>
            </a:r>
            <a:r>
              <a:rPr lang="en-GB" i="1" dirty="0" err="1"/>
              <a:t>gedoen</a:t>
            </a:r>
            <a:r>
              <a:rPr lang="en-GB" i="1" dirty="0"/>
              <a:t> het.</a:t>
            </a:r>
            <a:r>
              <a:rPr lang="en-GB" dirty="0"/>
              <a:t>’</a:t>
            </a:r>
          </a:p>
          <a:p>
            <a:pPr marL="0" lv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1334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Net </a:t>
            </a:r>
            <a:r>
              <a:rPr lang="en-GB" i="1" dirty="0" err="1"/>
              <a:t>soos</a:t>
            </a:r>
            <a:r>
              <a:rPr lang="en-GB" i="1" dirty="0"/>
              <a:t> die </a:t>
            </a:r>
            <a:r>
              <a:rPr lang="en-GB" i="1" dirty="0" err="1"/>
              <a:t>onkruid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bymekaargemaak</a:t>
            </a:r>
            <a:r>
              <a:rPr lang="en-GB" i="1" dirty="0"/>
              <a:t> en met </a:t>
            </a:r>
            <a:r>
              <a:rPr lang="en-GB" i="1" dirty="0" err="1"/>
              <a:t>vuur</a:t>
            </a:r>
            <a:r>
              <a:rPr lang="en-GB" i="1" dirty="0"/>
              <a:t> </a:t>
            </a:r>
            <a:r>
              <a:rPr lang="en-GB" i="1" dirty="0" err="1"/>
              <a:t>verbrand</a:t>
            </a:r>
            <a:r>
              <a:rPr lang="en-GB" i="1" dirty="0"/>
              <a:t> word, so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 in die </a:t>
            </a:r>
            <a:r>
              <a:rPr lang="en-GB" i="1" dirty="0" err="1"/>
              <a:t>voleinding</a:t>
            </a:r>
            <a:r>
              <a:rPr lang="en-GB" i="1" dirty="0"/>
              <a:t> van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wêreld</a:t>
            </a:r>
            <a:r>
              <a:rPr lang="en-GB" i="1" dirty="0"/>
              <a:t>: die </a:t>
            </a:r>
            <a:r>
              <a:rPr lang="en-GB" i="1" dirty="0" err="1"/>
              <a:t>Seun</a:t>
            </a:r>
            <a:r>
              <a:rPr lang="en-GB" i="1" dirty="0"/>
              <a:t> van die </a:t>
            </a:r>
            <a:r>
              <a:rPr lang="en-GB" i="1" dirty="0" err="1"/>
              <a:t>mens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engele</a:t>
            </a:r>
            <a:r>
              <a:rPr lang="en-GB" i="1" dirty="0"/>
              <a:t> </a:t>
            </a:r>
            <a:r>
              <a:rPr lang="en-GB" i="1" dirty="0" err="1"/>
              <a:t>uitstuur</a:t>
            </a:r>
            <a:r>
              <a:rPr lang="en-GB" i="1" dirty="0"/>
              <a:t>,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koninkryk</a:t>
            </a:r>
            <a:r>
              <a:rPr lang="en-GB" i="1" dirty="0"/>
              <a:t> </a:t>
            </a:r>
            <a:r>
              <a:rPr lang="en-GB" i="1" dirty="0" err="1"/>
              <a:t>bymekaarmaak</a:t>
            </a:r>
            <a:r>
              <a:rPr lang="en-GB" i="1" dirty="0"/>
              <a:t> al die </a:t>
            </a:r>
            <a:r>
              <a:rPr lang="en-GB" i="1" dirty="0" err="1"/>
              <a:t>struikelblokke</a:t>
            </a:r>
            <a:r>
              <a:rPr lang="en-GB" i="1" dirty="0"/>
              <a:t> en die </a:t>
            </a:r>
            <a:r>
              <a:rPr lang="en-GB" i="1" dirty="0" err="1"/>
              <a:t>wat</a:t>
            </a:r>
            <a:r>
              <a:rPr lang="en-GB" i="1" dirty="0"/>
              <a:t> die </a:t>
            </a:r>
            <a:r>
              <a:rPr lang="en-GB" i="1" dirty="0" err="1"/>
              <a:t>ongeregtigheid</a:t>
            </a:r>
            <a:r>
              <a:rPr lang="en-GB" i="1" dirty="0"/>
              <a:t> </a:t>
            </a:r>
            <a:r>
              <a:rPr lang="en-GB" i="1" dirty="0" err="1"/>
              <a:t>doen</a:t>
            </a:r>
            <a:r>
              <a:rPr lang="en-GB" i="1" dirty="0"/>
              <a:t>, en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in die </a:t>
            </a:r>
            <a:r>
              <a:rPr lang="en-GB" i="1" dirty="0" err="1"/>
              <a:t>vuuroond</a:t>
            </a:r>
            <a:r>
              <a:rPr lang="en-GB" i="1" dirty="0"/>
              <a:t> </a:t>
            </a:r>
            <a:r>
              <a:rPr lang="en-GB" i="1" dirty="0" err="1"/>
              <a:t>gooi</a:t>
            </a:r>
            <a:r>
              <a:rPr lang="en-GB" i="1" dirty="0"/>
              <a:t>. </a:t>
            </a:r>
            <a:r>
              <a:rPr lang="en-GB" i="1" dirty="0" err="1"/>
              <a:t>Daar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geween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 en </a:t>
            </a:r>
            <a:r>
              <a:rPr lang="en-GB" i="1" dirty="0" err="1"/>
              <a:t>gekners</a:t>
            </a:r>
            <a:r>
              <a:rPr lang="en-GB" i="1" dirty="0"/>
              <a:t> van die </a:t>
            </a:r>
            <a:r>
              <a:rPr lang="en-GB" i="1" dirty="0" err="1"/>
              <a:t>tande</a:t>
            </a:r>
            <a:r>
              <a:rPr lang="en-GB" i="1" dirty="0"/>
              <a:t>. Dan </a:t>
            </a:r>
            <a:r>
              <a:rPr lang="en-GB" i="1" dirty="0" err="1"/>
              <a:t>sal</a:t>
            </a:r>
            <a:r>
              <a:rPr lang="en-GB" i="1" dirty="0"/>
              <a:t> die </a:t>
            </a:r>
            <a:r>
              <a:rPr lang="en-GB" i="1" dirty="0" err="1"/>
              <a:t>regverdiges</a:t>
            </a:r>
            <a:r>
              <a:rPr lang="en-GB" i="1" dirty="0"/>
              <a:t> </a:t>
            </a:r>
            <a:r>
              <a:rPr lang="en-GB" i="1" dirty="0" err="1"/>
              <a:t>skyn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die son in die </a:t>
            </a:r>
            <a:r>
              <a:rPr lang="en-GB" i="1" dirty="0" err="1"/>
              <a:t>koninkryk</a:t>
            </a:r>
            <a:r>
              <a:rPr lang="en-GB" i="1" dirty="0"/>
              <a:t> van </a:t>
            </a:r>
            <a:r>
              <a:rPr lang="en-GB" i="1" dirty="0" err="1"/>
              <a:t>hulle</a:t>
            </a:r>
            <a:r>
              <a:rPr lang="en-GB" i="1" dirty="0"/>
              <a:t> Vader. </a:t>
            </a:r>
            <a:r>
              <a:rPr lang="en-GB" i="1" dirty="0" err="1"/>
              <a:t>Wie</a:t>
            </a:r>
            <a:r>
              <a:rPr lang="en-GB" i="1" dirty="0"/>
              <a:t> ore het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hoor</a:t>
            </a:r>
            <a:r>
              <a:rPr lang="en-GB" i="1" dirty="0"/>
              <a:t>,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hoor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8336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b="1" dirty="0"/>
              <a:t>Mt 13:33</a:t>
            </a:r>
            <a:r>
              <a:rPr lang="en-GB" dirty="0"/>
              <a:t>. ‘</a:t>
            </a:r>
            <a:r>
              <a:rPr lang="en-GB" i="1" dirty="0"/>
              <a:t>‘n Ander </a:t>
            </a:r>
            <a:r>
              <a:rPr lang="en-GB" i="1" dirty="0" err="1"/>
              <a:t>gelykenis</a:t>
            </a:r>
            <a:r>
              <a:rPr lang="en-GB" i="1" dirty="0"/>
              <a:t> het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vertel</a:t>
            </a:r>
            <a:r>
              <a:rPr lang="en-GB" i="1" dirty="0"/>
              <a:t>: Die </a:t>
            </a:r>
            <a:r>
              <a:rPr lang="en-GB" i="1" dirty="0" err="1"/>
              <a:t>koninkryk</a:t>
            </a:r>
            <a:r>
              <a:rPr lang="en-GB" i="1" dirty="0"/>
              <a:t> van die </a:t>
            </a:r>
            <a:r>
              <a:rPr lang="en-GB" i="1" dirty="0" err="1"/>
              <a:t>hemele</a:t>
            </a:r>
            <a:r>
              <a:rPr lang="en-GB" i="1" dirty="0"/>
              <a:t> is </a:t>
            </a:r>
            <a:r>
              <a:rPr lang="en-GB" i="1" dirty="0" err="1"/>
              <a:t>soos</a:t>
            </a:r>
            <a:r>
              <a:rPr lang="en-GB" i="1" dirty="0"/>
              <a:t> </a:t>
            </a:r>
            <a:r>
              <a:rPr lang="en-GB" i="1" dirty="0" err="1"/>
              <a:t>suurdeeg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‘n </a:t>
            </a:r>
            <a:r>
              <a:rPr lang="en-GB" i="1" dirty="0" err="1"/>
              <a:t>vrou</a:t>
            </a:r>
            <a:r>
              <a:rPr lang="en-GB" i="1" dirty="0"/>
              <a:t> </a:t>
            </a:r>
            <a:r>
              <a:rPr lang="en-GB" i="1" dirty="0" err="1"/>
              <a:t>neem</a:t>
            </a:r>
            <a:r>
              <a:rPr lang="en-GB" i="1" dirty="0"/>
              <a:t> en in </a:t>
            </a:r>
            <a:r>
              <a:rPr lang="en-GB" i="1" dirty="0" err="1"/>
              <a:t>drie</a:t>
            </a:r>
            <a:r>
              <a:rPr lang="en-GB" i="1" dirty="0"/>
              <a:t> mate </a:t>
            </a:r>
            <a:r>
              <a:rPr lang="en-GB" i="1" dirty="0" err="1"/>
              <a:t>meel</a:t>
            </a:r>
            <a:r>
              <a:rPr lang="en-GB" i="1" dirty="0"/>
              <a:t> </a:t>
            </a:r>
            <a:r>
              <a:rPr lang="en-GB" i="1" dirty="0" err="1"/>
              <a:t>inwerk</a:t>
            </a:r>
            <a:r>
              <a:rPr lang="en-GB" i="1" dirty="0"/>
              <a:t> </a:t>
            </a:r>
            <a:r>
              <a:rPr lang="en-GB" i="1" dirty="0" err="1"/>
              <a:t>totdat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heeltemal</a:t>
            </a:r>
            <a:r>
              <a:rPr lang="en-GB" i="1" dirty="0"/>
              <a:t> </a:t>
            </a:r>
            <a:r>
              <a:rPr lang="en-GB" i="1" dirty="0" err="1"/>
              <a:t>ingesuur</a:t>
            </a:r>
            <a:r>
              <a:rPr lang="en-GB" i="1" dirty="0"/>
              <a:t> is.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9957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dirty="0"/>
              <a:t>WOORDE, WERKE &amp; WONDERS.</a:t>
            </a:r>
          </a:p>
          <a:p>
            <a:pPr marL="0" indent="0" algn="ctr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400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Hy</a:t>
            </a:r>
            <a:r>
              <a:rPr lang="en-GB" i="1" dirty="0"/>
              <a:t> het die </a:t>
            </a:r>
            <a:r>
              <a:rPr lang="en-GB" i="1" dirty="0" err="1"/>
              <a:t>hoogtes</a:t>
            </a:r>
            <a:r>
              <a:rPr lang="en-GB" i="1" dirty="0"/>
              <a:t> </a:t>
            </a:r>
            <a:r>
              <a:rPr lang="en-GB" i="1" dirty="0" err="1"/>
              <a:t>afgeskaf</a:t>
            </a:r>
            <a:r>
              <a:rPr lang="en-GB" i="1" dirty="0"/>
              <a:t> en die </a:t>
            </a:r>
            <a:r>
              <a:rPr lang="en-GB" i="1" dirty="0" err="1"/>
              <a:t>klippilare</a:t>
            </a:r>
            <a:r>
              <a:rPr lang="en-GB" i="1" dirty="0"/>
              <a:t> </a:t>
            </a:r>
            <a:r>
              <a:rPr lang="en-GB" i="1" dirty="0" err="1"/>
              <a:t>verbreek</a:t>
            </a:r>
            <a:r>
              <a:rPr lang="en-GB" i="1" dirty="0"/>
              <a:t> en die </a:t>
            </a:r>
            <a:r>
              <a:rPr lang="en-GB" i="1" dirty="0" err="1"/>
              <a:t>heilige</a:t>
            </a:r>
            <a:r>
              <a:rPr lang="en-GB" i="1" dirty="0"/>
              <a:t> </a:t>
            </a:r>
            <a:r>
              <a:rPr lang="en-GB" i="1" dirty="0" err="1"/>
              <a:t>boomstamme</a:t>
            </a:r>
            <a:r>
              <a:rPr lang="en-GB" i="1" dirty="0"/>
              <a:t> </a:t>
            </a:r>
            <a:r>
              <a:rPr lang="en-GB" i="1" dirty="0" err="1"/>
              <a:t>omgekap</a:t>
            </a:r>
            <a:r>
              <a:rPr lang="en-GB" i="1" dirty="0"/>
              <a:t> en die </a:t>
            </a:r>
            <a:r>
              <a:rPr lang="en-GB" i="1" dirty="0" err="1"/>
              <a:t>koperslang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Moses </a:t>
            </a:r>
            <a:r>
              <a:rPr lang="en-GB" i="1" dirty="0" err="1"/>
              <a:t>gemaak</a:t>
            </a:r>
            <a:r>
              <a:rPr lang="en-GB" i="1" dirty="0"/>
              <a:t> het, </a:t>
            </a:r>
            <a:r>
              <a:rPr lang="en-GB" i="1" dirty="0" err="1"/>
              <a:t>stukkend</a:t>
            </a:r>
            <a:r>
              <a:rPr lang="en-GB" i="1" dirty="0"/>
              <a:t> </a:t>
            </a:r>
            <a:r>
              <a:rPr lang="en-GB" i="1" dirty="0" err="1"/>
              <a:t>gestamp</a:t>
            </a:r>
            <a:r>
              <a:rPr lang="en-GB" i="1" dirty="0"/>
              <a:t>,</a:t>
            </a:r>
            <a:r>
              <a:rPr lang="en-GB" dirty="0"/>
              <a:t> </a:t>
            </a:r>
            <a:r>
              <a:rPr lang="en-GB" i="1" dirty="0" err="1"/>
              <a:t>omdat</a:t>
            </a:r>
            <a:r>
              <a:rPr lang="en-GB" i="1" dirty="0"/>
              <a:t> die </a:t>
            </a:r>
            <a:r>
              <a:rPr lang="en-GB" i="1" dirty="0" err="1"/>
              <a:t>kinders</a:t>
            </a:r>
            <a:r>
              <a:rPr lang="en-GB" i="1" dirty="0"/>
              <a:t> van Israel tot op </a:t>
            </a:r>
            <a:r>
              <a:rPr lang="en-GB" i="1" dirty="0" err="1"/>
              <a:t>dié</a:t>
            </a:r>
            <a:r>
              <a:rPr lang="en-GB" i="1" dirty="0"/>
              <a:t> </a:t>
            </a:r>
            <a:r>
              <a:rPr lang="en-GB" i="1" dirty="0" err="1"/>
              <a:t>dae</a:t>
            </a:r>
            <a:r>
              <a:rPr lang="en-GB" i="1" dirty="0"/>
              <a:t> </a:t>
            </a:r>
            <a:r>
              <a:rPr lang="en-GB" i="1" dirty="0" err="1"/>
              <a:t>daarvoor</a:t>
            </a:r>
            <a:r>
              <a:rPr lang="en-GB" i="1" dirty="0"/>
              <a:t> </a:t>
            </a:r>
            <a:r>
              <a:rPr lang="en-GB" i="1" dirty="0" err="1"/>
              <a:t>offerrook</a:t>
            </a:r>
            <a:r>
              <a:rPr lang="en-GB" i="1" dirty="0"/>
              <a:t>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opgaan</a:t>
            </a:r>
            <a:r>
              <a:rPr lang="en-GB" i="1" dirty="0"/>
              <a:t> het; en </a:t>
            </a:r>
            <a:r>
              <a:rPr lang="en-GB" i="1" dirty="0" err="1"/>
              <a:t>hy</a:t>
            </a:r>
            <a:r>
              <a:rPr lang="en-GB" i="1" dirty="0"/>
              <a:t> het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Nehústan</a:t>
            </a:r>
            <a:r>
              <a:rPr lang="en-GB" i="1" dirty="0"/>
              <a:t> </a:t>
            </a:r>
            <a:r>
              <a:rPr lang="en-GB" i="1" dirty="0" err="1"/>
              <a:t>genoem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7425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Hy</a:t>
            </a:r>
            <a:r>
              <a:rPr lang="en-GB" dirty="0"/>
              <a:t> </a:t>
            </a:r>
            <a:r>
              <a:rPr lang="en-GB" i="1" dirty="0"/>
              <a:t>het op die HERE, die God van Israel, </a:t>
            </a:r>
            <a:r>
              <a:rPr lang="en-GB" i="1" dirty="0" err="1"/>
              <a:t>vertrou</a:t>
            </a:r>
            <a:r>
              <a:rPr lang="en-GB" i="1" dirty="0"/>
              <a:t>, </a:t>
            </a:r>
            <a:r>
              <a:rPr lang="en-GB" i="1" dirty="0" err="1"/>
              <a:t>sodat</a:t>
            </a:r>
            <a:r>
              <a:rPr lang="en-GB" i="1" dirty="0"/>
              <a:t> </a:t>
            </a:r>
            <a:r>
              <a:rPr lang="en-GB" i="1" dirty="0" err="1"/>
              <a:t>onder</a:t>
            </a:r>
            <a:r>
              <a:rPr lang="en-GB" i="1" dirty="0"/>
              <a:t> al die </a:t>
            </a:r>
            <a:r>
              <a:rPr lang="en-GB" i="1" dirty="0" err="1"/>
              <a:t>konings</a:t>
            </a:r>
            <a:r>
              <a:rPr lang="en-GB" i="1" dirty="0"/>
              <a:t> van </a:t>
            </a:r>
            <a:r>
              <a:rPr lang="en-GB" i="1" dirty="0" err="1"/>
              <a:t>Juda</a:t>
            </a:r>
            <a:r>
              <a:rPr lang="en-GB" i="1" dirty="0"/>
              <a:t> </a:t>
            </a:r>
            <a:r>
              <a:rPr lang="en-GB" i="1" dirty="0" err="1"/>
              <a:t>ná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en die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voor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gewees</a:t>
            </a:r>
            <a:r>
              <a:rPr lang="en-GB" i="1" dirty="0"/>
              <a:t> het, </a:t>
            </a:r>
            <a:r>
              <a:rPr lang="en-GB" i="1" dirty="0" err="1"/>
              <a:t>niemand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was </a:t>
            </a:r>
            <a:r>
              <a:rPr lang="en-GB" i="1" dirty="0" err="1"/>
              <a:t>nie</a:t>
            </a:r>
            <a:r>
              <a:rPr lang="en-GB" i="1" dirty="0"/>
              <a:t>. </a:t>
            </a:r>
            <a:r>
              <a:rPr lang="en-GB" i="1" dirty="0" err="1"/>
              <a:t>Ja</a:t>
            </a:r>
            <a:r>
              <a:rPr lang="en-GB" i="1" dirty="0"/>
              <a:t>, </a:t>
            </a:r>
            <a:r>
              <a:rPr lang="en-GB" i="1" dirty="0" err="1"/>
              <a:t>hy</a:t>
            </a:r>
            <a:r>
              <a:rPr lang="en-GB" i="1" dirty="0"/>
              <a:t> het die HERE </a:t>
            </a:r>
            <a:r>
              <a:rPr lang="en-GB" i="1" dirty="0" err="1"/>
              <a:t>aangehang</a:t>
            </a:r>
            <a:r>
              <a:rPr lang="en-GB" i="1" dirty="0"/>
              <a:t> </a:t>
            </a:r>
            <a:r>
              <a:rPr lang="en-GB" i="1" dirty="0" err="1"/>
              <a:t>sonder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van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af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wyk</a:t>
            </a:r>
            <a:r>
              <a:rPr lang="en-GB" i="1" dirty="0"/>
              <a:t>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gebooie</a:t>
            </a:r>
            <a:r>
              <a:rPr lang="en-GB" i="1" dirty="0"/>
              <a:t> </a:t>
            </a:r>
            <a:r>
              <a:rPr lang="en-GB" i="1" dirty="0" err="1"/>
              <a:t>onderhou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die HERE Moses </a:t>
            </a:r>
            <a:r>
              <a:rPr lang="en-GB" i="1" dirty="0" err="1"/>
              <a:t>beveel</a:t>
            </a:r>
            <a:r>
              <a:rPr lang="en-GB" i="1" dirty="0"/>
              <a:t> het.</a:t>
            </a:r>
            <a:r>
              <a:rPr lang="en-GB" dirty="0"/>
              <a:t> </a:t>
            </a:r>
            <a:r>
              <a:rPr lang="en-GB" i="1" dirty="0"/>
              <a:t>En die HERE was met </a:t>
            </a:r>
            <a:r>
              <a:rPr lang="en-GB" i="1" dirty="0" err="1"/>
              <a:t>hom</a:t>
            </a:r>
            <a:r>
              <a:rPr lang="en-GB" i="1" dirty="0"/>
              <a:t>; </a:t>
            </a:r>
            <a:r>
              <a:rPr lang="en-GB" i="1" dirty="0" err="1"/>
              <a:t>waar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ook</a:t>
            </a:r>
            <a:r>
              <a:rPr lang="en-GB" i="1" dirty="0"/>
              <a:t> </a:t>
            </a:r>
            <a:r>
              <a:rPr lang="en-GB" i="1" dirty="0" err="1"/>
              <a:t>heen</a:t>
            </a:r>
            <a:r>
              <a:rPr lang="en-GB" i="1" dirty="0"/>
              <a:t> </a:t>
            </a:r>
            <a:r>
              <a:rPr lang="en-GB" i="1" dirty="0" err="1"/>
              <a:t>uittrek</a:t>
            </a:r>
            <a:r>
              <a:rPr lang="en-GB" i="1" dirty="0"/>
              <a:t>, was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voorspoedig</a:t>
            </a:r>
            <a:r>
              <a:rPr lang="en-GB" i="1" dirty="0"/>
              <a:t>; en </a:t>
            </a:r>
            <a:r>
              <a:rPr lang="en-GB" i="1" dirty="0" err="1"/>
              <a:t>hy</a:t>
            </a:r>
            <a:r>
              <a:rPr lang="en-GB" i="1" dirty="0"/>
              <a:t> het in </a:t>
            </a:r>
            <a:r>
              <a:rPr lang="en-GB" i="1" dirty="0" err="1"/>
              <a:t>opstand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 teen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en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gedien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67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Maar in die </a:t>
            </a:r>
            <a:r>
              <a:rPr lang="en-GB" i="1" dirty="0" err="1"/>
              <a:t>vierde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van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- </a:t>
            </a:r>
            <a:r>
              <a:rPr lang="en-GB" i="1" dirty="0" err="1"/>
              <a:t>dit</a:t>
            </a:r>
            <a:r>
              <a:rPr lang="en-GB" i="1" dirty="0"/>
              <a:t> was die </a:t>
            </a:r>
            <a:r>
              <a:rPr lang="en-GB" i="1" dirty="0" err="1"/>
              <a:t>sewende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van </a:t>
            </a:r>
            <a:r>
              <a:rPr lang="en-GB" i="1" dirty="0" err="1"/>
              <a:t>Hoséa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Ela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Israel - het </a:t>
            </a:r>
            <a:r>
              <a:rPr lang="en-GB" i="1" dirty="0" err="1"/>
              <a:t>Salmanéser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,</a:t>
            </a:r>
            <a:r>
              <a:rPr lang="en-GB" dirty="0"/>
              <a:t> </a:t>
            </a:r>
            <a:r>
              <a:rPr lang="en-GB" i="1" dirty="0"/>
              <a:t>teen </a:t>
            </a:r>
            <a:r>
              <a:rPr lang="en-GB" i="1" dirty="0" err="1"/>
              <a:t>Samaría</a:t>
            </a:r>
            <a:r>
              <a:rPr lang="en-GB" i="1" dirty="0"/>
              <a:t> </a:t>
            </a:r>
            <a:r>
              <a:rPr lang="en-GB" i="1" dirty="0" err="1"/>
              <a:t>opgetrek</a:t>
            </a:r>
            <a:r>
              <a:rPr lang="en-GB" i="1" dirty="0"/>
              <a:t> en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beleër</a:t>
            </a:r>
            <a:r>
              <a:rPr lang="en-GB" i="1" dirty="0"/>
              <a:t>; en </a:t>
            </a:r>
            <a:r>
              <a:rPr lang="en-GB" i="1" dirty="0" err="1"/>
              <a:t>hulle</a:t>
            </a:r>
            <a:r>
              <a:rPr lang="en-GB" i="1" dirty="0"/>
              <a:t> het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ingeneem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einde</a:t>
            </a:r>
            <a:r>
              <a:rPr lang="en-GB" i="1" dirty="0"/>
              <a:t> van </a:t>
            </a:r>
            <a:r>
              <a:rPr lang="en-GB" i="1" dirty="0" err="1"/>
              <a:t>drie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; in die </a:t>
            </a:r>
            <a:r>
              <a:rPr lang="en-GB" i="1" dirty="0" err="1"/>
              <a:t>sesde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van </a:t>
            </a:r>
            <a:r>
              <a:rPr lang="en-GB" i="1" dirty="0" err="1"/>
              <a:t>Hiskía</a:t>
            </a:r>
            <a:r>
              <a:rPr lang="en-GB" i="1" dirty="0"/>
              <a:t> - </a:t>
            </a:r>
            <a:r>
              <a:rPr lang="en-GB" i="1" dirty="0" err="1"/>
              <a:t>dit</a:t>
            </a:r>
            <a:r>
              <a:rPr lang="en-GB" i="1" dirty="0"/>
              <a:t> was die </a:t>
            </a:r>
            <a:r>
              <a:rPr lang="en-GB" i="1" dirty="0" err="1"/>
              <a:t>negende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van </a:t>
            </a:r>
            <a:r>
              <a:rPr lang="en-GB" i="1" dirty="0" err="1"/>
              <a:t>Hoséa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Israel - is </a:t>
            </a:r>
            <a:r>
              <a:rPr lang="en-GB" i="1" dirty="0" err="1"/>
              <a:t>Samaría</a:t>
            </a:r>
            <a:r>
              <a:rPr lang="en-GB" i="1" dirty="0"/>
              <a:t> </a:t>
            </a:r>
            <a:r>
              <a:rPr lang="en-GB" i="1" dirty="0" err="1"/>
              <a:t>ingeneem</a:t>
            </a:r>
            <a:r>
              <a:rPr lang="en-GB" i="1" dirty="0"/>
              <a:t>. En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het Israel in </a:t>
            </a:r>
            <a:r>
              <a:rPr lang="en-GB" i="1" dirty="0" err="1"/>
              <a:t>ballingskap</a:t>
            </a:r>
            <a:r>
              <a:rPr lang="en-GB" i="1" dirty="0"/>
              <a:t> </a:t>
            </a:r>
            <a:r>
              <a:rPr lang="en-GB" i="1" dirty="0" err="1"/>
              <a:t>weggevoer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Assirië</a:t>
            </a:r>
            <a:r>
              <a:rPr lang="en-GB" i="1" dirty="0"/>
              <a:t>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bly</a:t>
            </a:r>
            <a:r>
              <a:rPr lang="en-GB" i="1" dirty="0"/>
              <a:t> in </a:t>
            </a:r>
            <a:r>
              <a:rPr lang="en-GB" i="1" dirty="0" err="1"/>
              <a:t>Halag</a:t>
            </a:r>
            <a:r>
              <a:rPr lang="en-GB" i="1" dirty="0"/>
              <a:t> en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Habor</a:t>
            </a:r>
            <a:r>
              <a:rPr lang="en-GB" i="1" dirty="0"/>
              <a:t>, die </a:t>
            </a:r>
            <a:r>
              <a:rPr lang="en-GB" i="1" dirty="0" err="1"/>
              <a:t>rivier</a:t>
            </a:r>
            <a:r>
              <a:rPr lang="en-GB" i="1" dirty="0"/>
              <a:t> van </a:t>
            </a:r>
            <a:r>
              <a:rPr lang="en-GB" i="1" dirty="0" err="1"/>
              <a:t>Gosan</a:t>
            </a:r>
            <a:r>
              <a:rPr lang="en-GB" i="1" dirty="0"/>
              <a:t>, en in die </a:t>
            </a:r>
            <a:r>
              <a:rPr lang="en-GB" i="1" dirty="0" err="1"/>
              <a:t>stede</a:t>
            </a:r>
            <a:r>
              <a:rPr lang="en-GB" i="1" dirty="0"/>
              <a:t> van </a:t>
            </a:r>
            <a:r>
              <a:rPr lang="en-GB" i="1" dirty="0" err="1"/>
              <a:t>Medië</a:t>
            </a:r>
            <a:r>
              <a:rPr lang="en-GB" i="1" dirty="0"/>
              <a:t>; </a:t>
            </a:r>
            <a:r>
              <a:rPr lang="en-GB" i="1" dirty="0" err="1"/>
              <a:t>omdat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gehoorsaam</a:t>
            </a:r>
            <a:r>
              <a:rPr lang="en-GB" i="1" dirty="0"/>
              <a:t> was </a:t>
            </a:r>
            <a:r>
              <a:rPr lang="en-GB" i="1" dirty="0" err="1"/>
              <a:t>aan</a:t>
            </a:r>
            <a:r>
              <a:rPr lang="en-GB" i="1" dirty="0"/>
              <a:t> die stem van die HERE </a:t>
            </a:r>
            <a:r>
              <a:rPr lang="en-GB" i="1" dirty="0" err="1"/>
              <a:t>hulle</a:t>
            </a:r>
            <a:r>
              <a:rPr lang="en-GB" i="1" dirty="0"/>
              <a:t> God </a:t>
            </a:r>
            <a:r>
              <a:rPr lang="en-GB" i="1" dirty="0" err="1"/>
              <a:t>nie</a:t>
            </a:r>
            <a:r>
              <a:rPr lang="en-GB" i="1" dirty="0"/>
              <a:t>, maar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verbond</a:t>
            </a:r>
            <a:r>
              <a:rPr lang="en-GB" i="1" dirty="0"/>
              <a:t> </a:t>
            </a:r>
            <a:r>
              <a:rPr lang="en-GB" i="1" dirty="0" err="1"/>
              <a:t>oortree</a:t>
            </a:r>
            <a:r>
              <a:rPr lang="en-GB" i="1" dirty="0"/>
              <a:t> het - </a:t>
            </a:r>
            <a:r>
              <a:rPr lang="en-GB" i="1" dirty="0" err="1"/>
              <a:t>alles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Moses, die </a:t>
            </a:r>
            <a:r>
              <a:rPr lang="en-GB" i="1" dirty="0" err="1"/>
              <a:t>kneg</a:t>
            </a:r>
            <a:r>
              <a:rPr lang="en-GB" i="1" dirty="0"/>
              <a:t> van die HERE, </a:t>
            </a:r>
            <a:r>
              <a:rPr lang="en-GB" i="1" dirty="0" err="1"/>
              <a:t>beveel</a:t>
            </a:r>
            <a:r>
              <a:rPr lang="en-GB" i="1" dirty="0"/>
              <a:t> het - </a:t>
            </a:r>
            <a:r>
              <a:rPr lang="en-GB" i="1" dirty="0" err="1"/>
              <a:t>sonder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daarna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luister</a:t>
            </a:r>
            <a:r>
              <a:rPr lang="en-GB" i="1" dirty="0"/>
              <a:t> en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handel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5720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Maar in die </a:t>
            </a:r>
            <a:r>
              <a:rPr lang="en-GB" i="1" dirty="0" err="1"/>
              <a:t>veertiende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van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het </a:t>
            </a:r>
            <a:r>
              <a:rPr lang="en-GB" i="1" dirty="0" err="1"/>
              <a:t>Sánherib</a:t>
            </a:r>
            <a:r>
              <a:rPr lang="en-GB" i="1" dirty="0"/>
              <a:t>, die</a:t>
            </a:r>
            <a:r>
              <a:rPr lang="en-GB" dirty="0"/>
              <a:t>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, </a:t>
            </a:r>
            <a:r>
              <a:rPr lang="en-GB" i="1" dirty="0" err="1"/>
              <a:t>opgetrek</a:t>
            </a:r>
            <a:r>
              <a:rPr lang="en-GB" i="1" dirty="0"/>
              <a:t> teen al die </a:t>
            </a:r>
            <a:r>
              <a:rPr lang="en-GB" i="1" dirty="0" err="1"/>
              <a:t>versterkte</a:t>
            </a:r>
            <a:r>
              <a:rPr lang="en-GB" i="1" dirty="0"/>
              <a:t> </a:t>
            </a:r>
            <a:r>
              <a:rPr lang="en-GB" i="1" dirty="0" err="1"/>
              <a:t>stede</a:t>
            </a:r>
            <a:r>
              <a:rPr lang="en-GB" i="1" dirty="0"/>
              <a:t> van </a:t>
            </a:r>
            <a:r>
              <a:rPr lang="en-GB" i="1" dirty="0" err="1"/>
              <a:t>Juda</a:t>
            </a:r>
            <a:r>
              <a:rPr lang="en-GB" i="1" dirty="0"/>
              <a:t> en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verower</a:t>
            </a:r>
            <a:r>
              <a:rPr lang="en-GB" i="1" dirty="0"/>
              <a:t>. Toe </a:t>
            </a:r>
            <a:r>
              <a:rPr lang="en-GB" i="1" dirty="0" err="1"/>
              <a:t>stuur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 die tartan en die </a:t>
            </a:r>
            <a:r>
              <a:rPr lang="en-GB" i="1" dirty="0" err="1"/>
              <a:t>rábsaris</a:t>
            </a:r>
            <a:r>
              <a:rPr lang="en-GB" i="1" dirty="0"/>
              <a:t> en die </a:t>
            </a:r>
            <a:r>
              <a:rPr lang="en-GB" i="1" dirty="0" err="1"/>
              <a:t>rábsake</a:t>
            </a:r>
            <a:r>
              <a:rPr lang="en-GB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Lagis</a:t>
            </a:r>
            <a:r>
              <a:rPr lang="en-GB" i="1" dirty="0"/>
              <a:t> met ‘n </a:t>
            </a:r>
            <a:r>
              <a:rPr lang="en-GB" i="1" dirty="0" err="1"/>
              <a:t>swaar</a:t>
            </a:r>
            <a:r>
              <a:rPr lang="en-GB" i="1" dirty="0"/>
              <a:t> </a:t>
            </a:r>
            <a:r>
              <a:rPr lang="en-GB" i="1" dirty="0" err="1"/>
              <a:t>leër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Jerusalem toe; en </a:t>
            </a:r>
            <a:r>
              <a:rPr lang="en-GB" i="1" dirty="0" err="1"/>
              <a:t>hulle</a:t>
            </a:r>
            <a:r>
              <a:rPr lang="en-GB" i="1" dirty="0"/>
              <a:t> het </a:t>
            </a:r>
            <a:r>
              <a:rPr lang="en-GB" i="1" dirty="0" err="1"/>
              <a:t>opgetrek</a:t>
            </a:r>
            <a:r>
              <a:rPr lang="en-GB" i="1" dirty="0"/>
              <a:t> en by Jerusalem </a:t>
            </a:r>
            <a:r>
              <a:rPr lang="en-GB" i="1" dirty="0" err="1"/>
              <a:t>gekom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394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toe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optrek</a:t>
            </a:r>
            <a:r>
              <a:rPr lang="en-GB" i="1" dirty="0"/>
              <a:t> en </a:t>
            </a:r>
            <a:r>
              <a:rPr lang="en-GB" i="1" dirty="0" err="1"/>
              <a:t>aankom</a:t>
            </a:r>
            <a:r>
              <a:rPr lang="en-GB" i="1" dirty="0"/>
              <a:t>, het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gaan</a:t>
            </a:r>
            <a:r>
              <a:rPr lang="en-GB" i="1" dirty="0"/>
              <a:t> </a:t>
            </a:r>
            <a:r>
              <a:rPr lang="en-GB" i="1" dirty="0" err="1"/>
              <a:t>staan</a:t>
            </a:r>
            <a:r>
              <a:rPr lang="en-GB" i="1" dirty="0"/>
              <a:t> by die </a:t>
            </a:r>
            <a:r>
              <a:rPr lang="en-GB" i="1" dirty="0" err="1"/>
              <a:t>watervoor</a:t>
            </a:r>
            <a:r>
              <a:rPr lang="en-GB" i="1" dirty="0"/>
              <a:t> van die </a:t>
            </a:r>
            <a:r>
              <a:rPr lang="en-GB" i="1" dirty="0" err="1"/>
              <a:t>Boonste</a:t>
            </a:r>
            <a:r>
              <a:rPr lang="en-GB" i="1" dirty="0"/>
              <a:t> Dam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grootpad</a:t>
            </a:r>
            <a:r>
              <a:rPr lang="en-GB" i="1" dirty="0"/>
              <a:t> van die </a:t>
            </a:r>
            <a:r>
              <a:rPr lang="en-GB" i="1" dirty="0" err="1"/>
              <a:t>Bleikveld</a:t>
            </a:r>
            <a:r>
              <a:rPr lang="en-GB" i="1" dirty="0"/>
              <a:t> </a:t>
            </a:r>
            <a:r>
              <a:rPr lang="en-GB" i="1" dirty="0" err="1"/>
              <a:t>lê</a:t>
            </a:r>
            <a:r>
              <a:rPr lang="en-GB" i="1" dirty="0"/>
              <a:t>. En </a:t>
            </a:r>
            <a:r>
              <a:rPr lang="en-GB" i="1" dirty="0" err="1"/>
              <a:t>hulle</a:t>
            </a:r>
            <a:r>
              <a:rPr lang="en-GB" i="1" dirty="0"/>
              <a:t> het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geroep</a:t>
            </a:r>
            <a:r>
              <a:rPr lang="en-GB" i="1" dirty="0"/>
              <a:t>. </a:t>
            </a:r>
            <a:r>
              <a:rPr lang="en-GB" i="1" dirty="0" err="1"/>
              <a:t>Daarop</a:t>
            </a:r>
            <a:r>
              <a:rPr lang="en-GB" i="1" dirty="0"/>
              <a:t> </a:t>
            </a:r>
            <a:r>
              <a:rPr lang="en-GB" i="1" dirty="0" err="1"/>
              <a:t>gaan</a:t>
            </a:r>
            <a:r>
              <a:rPr lang="en-GB" i="1" dirty="0"/>
              <a:t> </a:t>
            </a:r>
            <a:r>
              <a:rPr lang="en-GB" i="1" dirty="0" err="1"/>
              <a:t>Éljakim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Hilkía</a:t>
            </a:r>
            <a:r>
              <a:rPr lang="en-GB" i="1" dirty="0"/>
              <a:t>,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paleis</a:t>
            </a:r>
            <a:r>
              <a:rPr lang="en-GB" i="1" dirty="0"/>
              <a:t> was, en </a:t>
            </a:r>
            <a:r>
              <a:rPr lang="en-GB" i="1" dirty="0" err="1"/>
              <a:t>Sebna</a:t>
            </a:r>
            <a:r>
              <a:rPr lang="en-GB" i="1" dirty="0"/>
              <a:t>, die </a:t>
            </a:r>
            <a:r>
              <a:rPr lang="en-GB" i="1" dirty="0" err="1"/>
              <a:t>skrywer</a:t>
            </a:r>
            <a:r>
              <a:rPr lang="en-GB" i="1" dirty="0"/>
              <a:t>, en </a:t>
            </a:r>
            <a:r>
              <a:rPr lang="en-GB" i="1" dirty="0" err="1"/>
              <a:t>Joa</a:t>
            </a:r>
            <a:r>
              <a:rPr lang="en-GB" i="1" dirty="0"/>
              <a:t>, die </a:t>
            </a:r>
            <a:r>
              <a:rPr lang="en-GB" i="1" dirty="0" err="1"/>
              <a:t>seun</a:t>
            </a:r>
            <a:r>
              <a:rPr lang="en-GB" i="1" dirty="0"/>
              <a:t> van </a:t>
            </a:r>
            <a:r>
              <a:rPr lang="en-GB" i="1" dirty="0" err="1"/>
              <a:t>Asaf</a:t>
            </a:r>
            <a:r>
              <a:rPr lang="en-GB" i="1" dirty="0"/>
              <a:t>, die </a:t>
            </a:r>
            <a:r>
              <a:rPr lang="en-GB" i="1" dirty="0" err="1"/>
              <a:t>kanselier</a:t>
            </a:r>
            <a:r>
              <a:rPr lang="en-GB" i="1" dirty="0"/>
              <a:t>,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toe. En die </a:t>
            </a:r>
            <a:r>
              <a:rPr lang="en-GB" i="1" dirty="0" err="1"/>
              <a:t>rábsake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: </a:t>
            </a:r>
            <a:r>
              <a:rPr lang="en-GB" i="1" dirty="0" err="1"/>
              <a:t>Sê</a:t>
            </a:r>
            <a:r>
              <a:rPr lang="en-GB" i="1" dirty="0"/>
              <a:t> tog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: So </a:t>
            </a:r>
            <a:r>
              <a:rPr lang="en-GB" i="1" dirty="0" err="1"/>
              <a:t>spreek</a:t>
            </a:r>
            <a:r>
              <a:rPr lang="en-GB" i="1" dirty="0"/>
              <a:t> die </a:t>
            </a:r>
            <a:r>
              <a:rPr lang="en-GB" i="1" dirty="0" err="1"/>
              <a:t>groot</a:t>
            </a:r>
            <a:r>
              <a:rPr lang="en-GB" i="1" dirty="0"/>
              <a:t> </a:t>
            </a:r>
            <a:r>
              <a:rPr lang="en-GB" i="1" dirty="0" err="1"/>
              <a:t>koning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! </a:t>
            </a:r>
            <a:r>
              <a:rPr lang="en-GB" i="1" dirty="0" err="1"/>
              <a:t>Wat</a:t>
            </a:r>
            <a:r>
              <a:rPr lang="en-GB" i="1" dirty="0"/>
              <a:t> is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‘n </a:t>
            </a:r>
            <a:r>
              <a:rPr lang="en-GB" i="1" dirty="0" err="1"/>
              <a:t>vertroue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koester</a:t>
            </a:r>
            <a:r>
              <a:rPr lang="en-GB" i="1" dirty="0"/>
              <a:t>? Dink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net </a:t>
            </a:r>
            <a:r>
              <a:rPr lang="en-GB" i="1" dirty="0" err="1"/>
              <a:t>lippetaal</a:t>
            </a:r>
            <a:r>
              <a:rPr lang="en-GB" i="1" dirty="0"/>
              <a:t> </a:t>
            </a:r>
            <a:r>
              <a:rPr lang="en-GB" i="1" dirty="0" err="1"/>
              <a:t>raad</a:t>
            </a:r>
            <a:r>
              <a:rPr lang="en-GB" i="1" dirty="0"/>
              <a:t> en </a:t>
            </a:r>
            <a:r>
              <a:rPr lang="en-GB" i="1" dirty="0" err="1"/>
              <a:t>dapperheid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die </a:t>
            </a:r>
            <a:r>
              <a:rPr lang="en-GB" i="1" dirty="0" err="1"/>
              <a:t>oorlog</a:t>
            </a:r>
            <a:r>
              <a:rPr lang="en-GB" i="1" dirty="0"/>
              <a:t> is? Op </a:t>
            </a:r>
            <a:r>
              <a:rPr lang="en-GB" i="1" dirty="0" err="1"/>
              <a:t>wie</a:t>
            </a:r>
            <a:r>
              <a:rPr lang="en-GB" i="1" dirty="0"/>
              <a:t> </a:t>
            </a:r>
            <a:r>
              <a:rPr lang="en-GB" i="1" dirty="0" err="1"/>
              <a:t>vertrou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nou</a:t>
            </a:r>
            <a:r>
              <a:rPr lang="en-GB" i="1" dirty="0"/>
              <a:t>,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teen my in </a:t>
            </a:r>
            <a:r>
              <a:rPr lang="en-GB" i="1" dirty="0" err="1"/>
              <a:t>opstand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?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6462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Maar as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my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vertrou</a:t>
            </a:r>
            <a:r>
              <a:rPr lang="en-GB" i="1" dirty="0"/>
              <a:t> op die HERE </a:t>
            </a:r>
            <a:r>
              <a:rPr lang="en-GB" i="1" dirty="0" err="1"/>
              <a:t>onse</a:t>
            </a:r>
            <a:r>
              <a:rPr lang="en-GB" i="1" dirty="0"/>
              <a:t> God - is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wie</a:t>
            </a:r>
            <a:r>
              <a:rPr lang="en-GB" i="1" dirty="0"/>
              <a:t> se </a:t>
            </a:r>
            <a:r>
              <a:rPr lang="en-GB" i="1" dirty="0" err="1"/>
              <a:t>hoogtes</a:t>
            </a:r>
            <a:r>
              <a:rPr lang="en-GB" i="1" dirty="0"/>
              <a:t> en </a:t>
            </a:r>
            <a:r>
              <a:rPr lang="en-GB" i="1" dirty="0" err="1"/>
              <a:t>wie</a:t>
            </a:r>
            <a:r>
              <a:rPr lang="en-GB" i="1" dirty="0"/>
              <a:t> se </a:t>
            </a:r>
            <a:r>
              <a:rPr lang="en-GB" i="1" dirty="0" err="1"/>
              <a:t>altare</a:t>
            </a:r>
            <a:r>
              <a:rPr lang="en-GB" i="1" dirty="0"/>
              <a:t> </a:t>
            </a:r>
            <a:r>
              <a:rPr lang="en-GB" i="1" dirty="0" err="1"/>
              <a:t>Hiskía</a:t>
            </a:r>
            <a:r>
              <a:rPr lang="en-GB" i="1" dirty="0"/>
              <a:t> </a:t>
            </a:r>
            <a:r>
              <a:rPr lang="en-GB" i="1" dirty="0" err="1"/>
              <a:t>verwyder</a:t>
            </a:r>
            <a:r>
              <a:rPr lang="en-GB" i="1" dirty="0"/>
              <a:t> het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Juda</a:t>
            </a:r>
            <a:r>
              <a:rPr lang="en-GB" i="1" dirty="0"/>
              <a:t> en Jerusalem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Voor</a:t>
            </a:r>
            <a:r>
              <a:rPr lang="en-GB" i="1" dirty="0"/>
              <a:t>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altaar</a:t>
            </a:r>
            <a:r>
              <a:rPr lang="en-GB" i="1" dirty="0"/>
              <a:t> in Jerusalem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buig</a:t>
            </a:r>
            <a:r>
              <a:rPr lang="en-GB" i="1" dirty="0"/>
              <a:t>? </a:t>
            </a:r>
            <a:r>
              <a:rPr lang="en-GB" i="1" dirty="0" err="1"/>
              <a:t>Nou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, wed tog met my </a:t>
            </a:r>
            <a:r>
              <a:rPr lang="en-GB" i="1" dirty="0" err="1"/>
              <a:t>heer</a:t>
            </a:r>
            <a:r>
              <a:rPr lang="en-GB" i="1" dirty="0"/>
              <a:t>, die </a:t>
            </a:r>
            <a:r>
              <a:rPr lang="en-GB" i="1" dirty="0" err="1"/>
              <a:t>koning</a:t>
            </a:r>
            <a:r>
              <a:rPr lang="en-GB" i="1" dirty="0"/>
              <a:t> van </a:t>
            </a:r>
            <a:r>
              <a:rPr lang="en-GB" i="1" dirty="0" err="1"/>
              <a:t>Assirië</a:t>
            </a:r>
            <a:r>
              <a:rPr lang="en-GB" i="1" dirty="0"/>
              <a:t>, en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twee </a:t>
            </a:r>
            <a:r>
              <a:rPr lang="en-GB" i="1" dirty="0" err="1"/>
              <a:t>duisend</a:t>
            </a:r>
            <a:r>
              <a:rPr lang="en-GB" i="1" dirty="0"/>
              <a:t> </a:t>
            </a:r>
            <a:r>
              <a:rPr lang="en-GB" i="1" dirty="0" err="1"/>
              <a:t>perde</a:t>
            </a:r>
            <a:r>
              <a:rPr lang="en-GB" i="1" dirty="0"/>
              <a:t> gee as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ruiters</a:t>
            </a:r>
            <a:r>
              <a:rPr lang="en-GB" i="1" dirty="0"/>
              <a:t> </a:t>
            </a:r>
            <a:r>
              <a:rPr lang="en-GB" i="1" dirty="0" err="1"/>
              <a:t>daarop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lewer</a:t>
            </a:r>
            <a:r>
              <a:rPr lang="en-GB" i="1" dirty="0"/>
              <a:t>. Hoe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die </a:t>
            </a:r>
            <a:r>
              <a:rPr lang="en-GB" i="1" dirty="0" err="1"/>
              <a:t>aanval</a:t>
            </a:r>
            <a:r>
              <a:rPr lang="en-GB" i="1" dirty="0"/>
              <a:t> van ‘n </a:t>
            </a:r>
            <a:r>
              <a:rPr lang="en-GB" i="1" dirty="0" err="1"/>
              <a:t>enkele</a:t>
            </a:r>
            <a:r>
              <a:rPr lang="en-GB" i="1" dirty="0"/>
              <a:t> </a:t>
            </a:r>
            <a:r>
              <a:rPr lang="en-GB" i="1" dirty="0" err="1"/>
              <a:t>goewerneur</a:t>
            </a:r>
            <a:r>
              <a:rPr lang="en-GB" i="1" dirty="0"/>
              <a:t> van my </a:t>
            </a:r>
            <a:r>
              <a:rPr lang="en-GB" i="1" dirty="0" err="1"/>
              <a:t>heer</a:t>
            </a:r>
            <a:r>
              <a:rPr lang="en-GB" i="1" dirty="0"/>
              <a:t> se </a:t>
            </a:r>
            <a:r>
              <a:rPr lang="en-GB" i="1" dirty="0" err="1"/>
              <a:t>geringste</a:t>
            </a:r>
            <a:r>
              <a:rPr lang="en-GB" i="1" dirty="0"/>
              <a:t> </a:t>
            </a:r>
            <a:r>
              <a:rPr lang="en-GB" i="1" dirty="0" err="1"/>
              <a:t>dienaars</a:t>
            </a:r>
            <a:r>
              <a:rPr lang="en-GB" i="1" dirty="0"/>
              <a:t> </a:t>
            </a:r>
            <a:r>
              <a:rPr lang="en-GB" i="1" dirty="0" err="1"/>
              <a:t>afslaan</a:t>
            </a:r>
            <a:r>
              <a:rPr lang="en-GB" i="1" dirty="0"/>
              <a:t>?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720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</p:transition>
    </mc:Choice>
    <mc:Fallback xmlns="">
      <p:transition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2565</Words>
  <Application>Microsoft Macintosh PowerPoint</Application>
  <PresentationFormat>On-screen Show (4:3)</PresentationFormat>
  <Paragraphs>32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Calibri</vt:lpstr>
      <vt:lpstr>Constantia</vt:lpstr>
      <vt:lpstr>Wingdings 2</vt:lpstr>
      <vt:lpstr>Flow</vt:lpstr>
      <vt:lpstr>SEEK FIRST THE KINGDOM OF GOD IV.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TOETS</dc:title>
  <dc:creator>Valued Acer Customer</dc:creator>
  <cp:lastModifiedBy>Microsoft Office User</cp:lastModifiedBy>
  <cp:revision>14</cp:revision>
  <dcterms:created xsi:type="dcterms:W3CDTF">2012-02-16T17:12:11Z</dcterms:created>
  <dcterms:modified xsi:type="dcterms:W3CDTF">2020-01-16T09:47:40Z</dcterms:modified>
</cp:coreProperties>
</file>