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314" r:id="rId3"/>
    <p:sldId id="315"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2" r:id="rId20"/>
    <p:sldId id="333" r:id="rId21"/>
    <p:sldId id="334" r:id="rId22"/>
    <p:sldId id="335" r:id="rId23"/>
    <p:sldId id="336" r:id="rId24"/>
    <p:sldId id="337" r:id="rId25"/>
    <p:sldId id="33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T8BnekzjNSZiWgtPL+uzkQ==" hashData="USklMVL1FgmFTXDN90XyrIV1U65iqWReE1pqOcOsYO0YHFFMVx4zs71RLWTKL5VlZoKYPHumhem9DpcnjQ4/1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34" autoAdjust="0"/>
    <p:restoredTop sz="87347"/>
  </p:normalViewPr>
  <p:slideViewPr>
    <p:cSldViewPr snapToGrid="0" snapToObjects="1">
      <p:cViewPr varScale="1">
        <p:scale>
          <a:sx n="111" d="100"/>
          <a:sy n="111" d="100"/>
        </p:scale>
        <p:origin x="1464"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2/2/20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074164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074164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2/2/20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2/2/20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661946"/>
            <a:ext cx="6951800" cy="4023360"/>
          </a:xfrm>
          <a:prstGeom prst="rect">
            <a:avLst/>
          </a:prstGeom>
        </p:spPr>
        <p:txBody>
          <a:bodyPr>
            <a:noAutofit/>
          </a:bodyPr>
          <a:lstStyle/>
          <a:p>
            <a:pPr lvl="0">
              <a:lnSpc>
                <a:spcPct val="100000"/>
              </a:lnSpc>
              <a:spcBef>
                <a:spcPts val="0"/>
              </a:spcBef>
            </a:pPr>
            <a:r>
              <a:rPr lang="en-US"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GREAT COMMISSION</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‘In today’s instant society and with modern technology evangelism has never been easier, but it’s discipleship that has never been harder.’ </a:t>
            </a:r>
          </a:p>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 </a:t>
            </a:r>
          </a:p>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 Eugene Peterson</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0361174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Discipleship is by IMPARTATION &amp; REVELATION, not just INFORMATION &amp; EDUCATION!</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161712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The things which you learned and received and heard and saw in me, these do and the God of peace will be with you.</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4:9</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62804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To them God willed to make known what are the riches of the glory of this mystery among the Gentiles: which is Christ in you, the hope of glory. Him we preach, warning every man and teaching every man in all wisdom, that we may present every man perfect in Christ Jesus. To this end I also labor…</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Colossians 1:27-29</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873873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Maar spreek jy wat by die gesonde leer pas. Die ou manne moet nugter wees, waardig, ingetoë, gesond in die geloof, in die liefde, in die lydsaamheid. Die ou vroue moet ook in hulle gedrag wees soos dit die heiliges betaam, geen kwaadspreeksters of aan baie wyn verslaaf nie, maar leraresse van wat goed is,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Titus 2:1-5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4805083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sodat hulle die jong vroue kan leer om versigtig te wees, hulle mans en kinders lief te hê, ingetoë te wees, kuis, huislik, goed, aan hul eie mans onderdanig, sodat die woord van God nie belaster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Titus 2:1-5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743169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You therefore, my son, be strong in the grace that is in Christ Jesus. And the things that you have heard from me among many witnesses, commit these to faithful men who will be able to teach others also</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2 Timothy 2:1-4</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93754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You therefore must endure hardship as a good soldier of Jesus Christ. No one engaged in warfare entangles himself with the affairs of this life, that he may please him who enlisted him as a soldier.</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2 Timothy 2:1-4</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802952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‘The principle of discipleship is seen in the relationship between Paul, Barnabas, Luke and Timothy. The song of their lives, lived in community, teaches us that the light of the Gospel is best borne together, by men and women who walk together and pour themselves into each other’s lives.’</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4239347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rPr>
              <a:t>CHORUS: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Light we must bear is the Light we must share </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Is the Light that illumines the darkness,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promises kept gives us strength to accept</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This burden of bearing the Light.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152128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En toe Elía dit hoor, het hy sy gelaat met sy mantel toegedraai en uitgegaan en by die ingang van die spelonk gaan staan. En daar kom ‘n stem na hom wat sê: Wat maak jy hier, Elía?</a:t>
            </a:r>
          </a:p>
          <a:p>
            <a:pPr marL="0" indent="0">
              <a:buClr>
                <a:srgbClr val="31B6FD"/>
              </a:buClr>
              <a:buNone/>
            </a:pP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151388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He will walk beside us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A strong friend, Barnabas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He will be that sure shoulder to lean on,</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promise we share is our burden to bear</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And our light tells the darkness to be gone.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68264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He will come after me, this young Timothy</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Looking for someone to guide him</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I will kindle his light</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Make him strong for the fight</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I will promise to be there beside him.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850429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CHORUS: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And so we must claim in His powerful name</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promise the Bible has spoken</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We must understand that a cord of three strands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Cannot be easily broken.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480769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great need of us all</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A true mentor, a Paul</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Who has travelled the road that’s before us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He has made good the pledge to take the Light on ahead</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We can follow his footsteps before 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08951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Clr>
                <a:srgbClr val="31B6FD"/>
              </a:buClr>
              <a:buNone/>
            </a:pPr>
            <a:endPar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endParaRP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Light we must bear is the Light we must share</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Is the Light that illumines the darkness,</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The promises kept gives us strength to accept</a:t>
            </a:r>
          </a:p>
          <a:p>
            <a:pPr marL="0" indent="0" algn="ctr">
              <a:buClr>
                <a:srgbClr val="31B6FD"/>
              </a:buClr>
              <a:buNone/>
            </a:pPr>
            <a:r>
              <a:rPr lang="en-US" sz="3500" i="1" dirty="0">
                <a:solidFill>
                  <a:schemeClr val="tx1"/>
                </a:solidFill>
                <a:effectLst>
                  <a:outerShdw blurRad="38100" dist="38100" dir="2700000" algn="tl">
                    <a:srgbClr val="000000">
                      <a:alpha val="43137"/>
                    </a:srgbClr>
                  </a:outerShdw>
                </a:effectLst>
                <a:latin typeface="Century Gothic" panose="020B0502020202020204" pitchFamily="34" charset="0"/>
              </a:rPr>
              <a:t>This burden of bearing the Light.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BEARERS OF THE LIGHT – MICHAEL CARD.</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15798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661946"/>
            <a:ext cx="6951800" cy="4023360"/>
          </a:xfrm>
          <a:prstGeom prst="rect">
            <a:avLst/>
          </a:prstGeom>
        </p:spPr>
        <p:txBody>
          <a:bodyPr>
            <a:noAutofit/>
          </a:bodyPr>
          <a:lstStyle/>
          <a:p>
            <a:pPr lvl="0">
              <a:lnSpc>
                <a:spcPct val="100000"/>
              </a:lnSpc>
              <a:spcBef>
                <a:spcPts val="0"/>
              </a:spcBef>
            </a:pPr>
            <a:r>
              <a:rPr lang="en-US"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GREAT COMMISSION</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9176312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En hy antwoord: Ek het baie geywer vir die HERE, die God van die leërskare; want die kinders van Israel het u verbond verlaat, u altare afgebreek en u profete met die swaard gedood, sodat ek alleen oorgebly het; en hulle soek my lewe om dit weg te neem.</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2532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Maar die HERE sê vir hom: Gaan terug op jou pad na die woestyn van Damaskus, en gaan heen en salf Hásael as koning oor Aram. En Jehu, die seun van Nimsi, moet jy salf as koning oor Israel; en Elísa, die seun van Safat, uit Abel-Mehóla, moet jy salf as profeet in jou plek.</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516372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En die een wat van die swaard van Hásael vryraak, hom sal Jehu doodmaak; en wat van die swaard van Jehu vryraak, hom sal Elísa doodmaak. Maar Ek sal sewe duisend in Israel laat oorbly, al die knieë wat nie voor Baäl gekniel en elke mond wat hom nie gesoen het nie. </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0234225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Hy het toe daarvandaan weggegaan en Elísa, die seun van Safat, aangetref terwyl hy aan ploeë was met twaalf paar osse voor hom en hy self by die twaalfde paar was; en Elía het by hom verbygegaan en sy mantel op hom gewerp.</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776770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Daarop het hy die osse verlaat en agter Elía aan geloop en gesê: Laat ek tog my vader en my moeder soen; daarna sal ek u volg. En hy antwoord hom: Gaan terug, want wat het ek aan jou gedoen?</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97455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Hy draai toe agter hom om en neem die paar osse en slag dit; en met die osse se trekgoed het hy hulle vleis gekook en aan die mense gegee, en hulle het geëet; daarna het hy hom klaargemaak en Elía gevolg en hom gedien.</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1 </a:t>
            </a:r>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Konings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19:13-21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22300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rPr>
              <a:t>En Jesus het nader gekom en met hulle gespreek en gesê: Aan My is gegee alle mag in die hemel en op aarde. Gaan dan heen, maak dissipels van al die nasies, en doop hulle in die Naam van die Vader en die Seun en die Heilige Gees; en leer hulle om alles te onderhou wat Ek julle beveel het. En kyk, Ek is met julle al die dae tot aan die voleinding van die wêreld.</a:t>
            </a:r>
            <a:endParaRPr lang="en-ZA" sz="33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sz="4000" b="1" i="1" dirty="0" err="1">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Mattheus</a:t>
            </a:r>
            <a:r>
              <a:rPr lang="en-ZA" sz="40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 28:18-20 </a:t>
            </a:r>
            <a:r>
              <a:rPr lang="en-ZA" sz="2400" b="1" i="1" dirty="0">
                <a:solidFill>
                  <a:prstClr val="black"/>
                </a:solidFill>
                <a:effectLst>
                  <a:outerShdw blurRad="38100" dist="38100" dir="2700000" algn="tl">
                    <a:srgbClr val="000000">
                      <a:alpha val="43137"/>
                    </a:srgbClr>
                  </a:outerShdw>
                </a:effectLst>
                <a:latin typeface="Century Gothic" panose="020B0502020202020204" pitchFamily="34" charset="0"/>
                <a:cs typeface="Arial" pitchFamily="34" charset="0"/>
              </a:rPr>
              <a:t>AOV</a:t>
            </a:r>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9302270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1242</Words>
  <Application>Microsoft Macintosh PowerPoint</Application>
  <PresentationFormat>Widescreen</PresentationFormat>
  <Paragraphs>118</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Century Gothic</vt:lpstr>
      <vt:lpstr>Symbol</vt:lpstr>
      <vt:lpstr>Office Theme</vt:lpstr>
      <vt:lpstr>THE GREAT COMMISSION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GREAT COMMISSION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DIVINE DESIGN IV</dc:title>
  <dc:creator>Microsoft Office User</dc:creator>
  <cp:lastModifiedBy>Microsoft Office User</cp:lastModifiedBy>
  <cp:revision>39</cp:revision>
  <dcterms:created xsi:type="dcterms:W3CDTF">2019-11-08T20:02:32Z</dcterms:created>
  <dcterms:modified xsi:type="dcterms:W3CDTF">2020-02-02T17:01:52Z</dcterms:modified>
</cp:coreProperties>
</file>