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314" r:id="rId3"/>
    <p:sldId id="315" r:id="rId4"/>
    <p:sldId id="326" r:id="rId5"/>
    <p:sldId id="316" r:id="rId6"/>
    <p:sldId id="317" r:id="rId7"/>
    <p:sldId id="318" r:id="rId8"/>
    <p:sldId id="320" r:id="rId9"/>
    <p:sldId id="321" r:id="rId10"/>
    <p:sldId id="322" r:id="rId11"/>
    <p:sldId id="323" r:id="rId12"/>
    <p:sldId id="324" r:id="rId13"/>
    <p:sldId id="32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+B126B4wzO8wrOoNjOoDBA==" hashData="+jxrzCNXpi3jBWyNZ7KoIKtqTfJMpzjiC4kXdrAESUsEw+l5I+/7Hvo7V/umA0lZLIFXFMfsvoVwSIjUeEjzH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64" autoAdjust="0"/>
    <p:restoredTop sz="87322"/>
  </p:normalViewPr>
  <p:slideViewPr>
    <p:cSldViewPr snapToGrid="0" snapToObjects="1">
      <p:cViewPr varScale="1">
        <p:scale>
          <a:sx n="140" d="100"/>
          <a:sy n="140" d="100"/>
        </p:scale>
        <p:origin x="179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2/23/20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65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70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54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64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47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3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55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21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46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0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81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2/23/20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WHY WE WORSHIP II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‘Want as ten gevolge van die misdaad van die één die dood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geheers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deur die één, veel meer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wat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oorvloed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die genade en van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gawe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geregtigheid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ontvang, in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lewe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heers deur die Eén,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Christus.’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Romeine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5:17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Here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Christus/ Koning van die konings./ Ek kies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vandag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opnuut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/ om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myself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uit te giet op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U/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slegs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omdat U waardig is as God./ Ek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vanoggend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liggaam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,/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siel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opnuut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U,/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verlede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hede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toekoms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,/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gawes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energie,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potensiaal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besittings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./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Gebed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9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Kom gebruik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lewe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as ‘n aangename geur in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koninkryk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/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selfs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tot ‘n groter mate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hierdie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dag af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vorentoe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./ Maak met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lewe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net wat U wil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goeddink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/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dit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vrywillig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op en weg/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asb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in ruil daarvoor die genade om dit alles te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volbring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./ AMEN.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Gebed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4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WHY WE WORSHIP II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4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‘En toe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Betánië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was, in die huis van Simon, die melaatse,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terwyl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aan tafel was, kom daar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vrou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met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albaste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fles met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egte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baie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kosbare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nardussalf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;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breek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albaste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fles en gooi dit op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hoof uit. En daar was sommige wat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hulleself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verontwaardig was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gesê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het: Waarvoor het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hierdie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verkwisting van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plaasgevind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? 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Markus 14:3-9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3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Want dit kon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meer as drie honderd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pennings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verkoop en die geld aan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armes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gegee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geword het.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teen haar uitgevaar. 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Markus 14:3-9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Maar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sê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 Laat haar staan; waarom val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haar lastig?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‘n goeie werk aan My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gedoen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Want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armes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altyd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en wanneer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wil, kan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goed doen; maar My het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altyd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Markus 14:3-9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8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kon, het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gedoen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vooruit al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liggaam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begrafnis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gesalf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Voorwaar Ek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sê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oral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waar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hierdie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evangelie oor die hele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wêreld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verkondig word, daar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ook gespreek word van wat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gedoen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het, tot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gedagtenis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aan haar.’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Markus 14:3-9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2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Matthéüs 26:6-13</a:t>
            </a:r>
          </a:p>
          <a:p>
            <a:pPr marL="0" indent="0" algn="ctr">
              <a:buClr>
                <a:srgbClr val="31B6FD"/>
              </a:buClr>
              <a:buNone/>
            </a:pPr>
            <a:r>
              <a:rPr lang="nl-NL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Lukas 7:36-50</a:t>
            </a:r>
          </a:p>
          <a:p>
            <a:pPr marL="0" indent="0" algn="ctr">
              <a:buClr>
                <a:srgbClr val="31B6FD"/>
              </a:buClr>
              <a:buNone/>
            </a:pPr>
            <a:r>
              <a:rPr lang="nl-NL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Johannes 12:1-11</a:t>
            </a:r>
            <a:endParaRPr lang="en-ZA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4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‘U troon, o God, is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ewig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altyd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;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septer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koninkryk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is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regverdige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septer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U het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geregtigheid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lief en haat goddeloosheid. Daarom het, o God, u God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gesalf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met vreugde-olie bo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metgeselle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Al u klere is mirre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alewee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kassie; uit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ivoorpaleise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maak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snarespel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bly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Psalms 45:6-8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0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‘U het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geregtigheid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liefgehad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ongeregtigheid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gehaat; daarom het, o God, u God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gesalf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met vreugde-olie bo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metgeselle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…’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1:9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5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219456" y="1719072"/>
            <a:ext cx="11795760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‘En ná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hierdie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dinge het Josef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Arimathéa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wat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dissipel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was, maar in die geheim, uit vrees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Jode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Pilatus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gevra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of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liggaam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mag wegneem. En Pilatus het dit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toegelaat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toe gegaan en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liggaam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weggeneem.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Nikodémus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wat die eerste maal in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na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gegaan het, het ook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gekom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met ‘n mengsel van mirre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alewee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omtrent honderd pond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gewig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Johannes 19:38-39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2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678</Words>
  <Application>Microsoft Macintosh PowerPoint</Application>
  <PresentationFormat>Widescreen</PresentationFormat>
  <Paragraphs>52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Symbol</vt:lpstr>
      <vt:lpstr>Office Theme</vt:lpstr>
      <vt:lpstr>WHY WE WORSHIP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WE WORSHIP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Microsoft Office User</cp:lastModifiedBy>
  <cp:revision>44</cp:revision>
  <dcterms:created xsi:type="dcterms:W3CDTF">2019-11-08T20:02:32Z</dcterms:created>
  <dcterms:modified xsi:type="dcterms:W3CDTF">2020-02-23T10:18:52Z</dcterms:modified>
</cp:coreProperties>
</file>