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6" r:id="rId2"/>
    <p:sldId id="331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9" r:id="rId20"/>
    <p:sldId id="350" r:id="rId21"/>
    <p:sldId id="351" r:id="rId22"/>
    <p:sldId id="352" r:id="rId23"/>
    <p:sldId id="353" r:id="rId24"/>
    <p:sldId id="355" r:id="rId25"/>
    <p:sldId id="356" r:id="rId26"/>
    <p:sldId id="357" r:id="rId27"/>
    <p:sldId id="358" r:id="rId28"/>
    <p:sldId id="359" r:id="rId29"/>
    <p:sldId id="360" r:id="rId30"/>
    <p:sldId id="361" r:id="rId31"/>
    <p:sldId id="362" r:id="rId32"/>
    <p:sldId id="363" r:id="rId33"/>
    <p:sldId id="364" r:id="rId34"/>
    <p:sldId id="325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TqvWZ860VSMojE6niqtsqg==" hashData="LRDBHOCQ3PRtXA7M9GsGDQ3DJDMzFa8xjWYqnzUXIN54Tl0D7Ur79oDHggCMIMDaMyKjJ37exXsXA/yLcQ/idQ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8" autoAdjust="0"/>
    <p:restoredTop sz="87322"/>
  </p:normalViewPr>
  <p:slideViewPr>
    <p:cSldViewPr snapToGrid="0" snapToObjects="1">
      <p:cViewPr varScale="1">
        <p:scale>
          <a:sx n="140" d="100"/>
          <a:sy n="140" d="100"/>
        </p:scale>
        <p:origin x="166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3/21/20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947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888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648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9432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601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082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53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046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350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48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40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1626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645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144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202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099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1459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8624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556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623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8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65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499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660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7998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862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96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75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22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13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8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89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3/21/20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6"/>
            <a:ext cx="6951800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b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b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b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ETERNITY</a:t>
            </a:r>
            <a:b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19:1-12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musiekleier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‘n Psalm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vertel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uitspansel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verkondig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stort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boodskap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nag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kennis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spraak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-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onhoorbaar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stem.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254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19:1-12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meetsnoer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hele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wêreld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son het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tent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bruidegom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slaapkamer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held om die pad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loop.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894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19:1-12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uitgang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omloop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eindes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daarvan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niks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verborge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hitte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wet van die HERE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verkwik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getuienis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wysheid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eenvoudige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52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19:1-12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bevele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is reg: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hart;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suiwer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is rein: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verordeninge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-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tesame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regverdig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64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Psalms 19:1-12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begeerliker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goud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ja,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goud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soeter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heuning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heuningstroop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Ook word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kneg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gewaarsku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onderhouding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daarvan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loon.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37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1:20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onsigbare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skepping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wêreld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werke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duidelik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naamlik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goddelikheid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verontskuldiging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41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29:29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verborge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God; maar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geopenbaarde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wet.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67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seën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vloek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voorgehou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waarheen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verdryf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stem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luister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beveel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hele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hele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81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ontferm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versamel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waarheen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verstrooi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Al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verstrooides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daarvandaan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versamel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daarvandaan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9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bring in die land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geneem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neem;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vermenigvuldig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besny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hart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nageslag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om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hele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hele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3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Prediker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3:11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Hy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sonder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van begin tot end,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uitvind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1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vloeke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vyande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haters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vervolg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stem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luister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gebooie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beveel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04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oorvloedig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 in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hand,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liggaam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vrugte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land; want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50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stem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luister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gebooie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insettinge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wetboek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geskrywe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is;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hele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hele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74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beveel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Wie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opklim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04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oorkant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see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Wie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oorkant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see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oorvaar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naby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hart,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16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voorgehou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geluk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ongeluk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beveel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is om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wandel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gebooie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insettinge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verordeninge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vermenigvuldig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seën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land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waarheen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neem.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71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afwend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luister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neerbuig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verkondig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sekerlik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verleng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land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waarheen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Jordaan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trek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getuies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seën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vloek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voorgehou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nageslag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stem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luister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hang;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78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Deuteronómium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30:1-20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lengte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land wat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Abraham,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Isak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Jakob met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beloof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8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 </a:t>
            </a:r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Korinthiërs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5:4-10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tent is,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beswaard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liewer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ontklee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oorklee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sterflike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verslind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word. Maar Hy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toeberei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is God,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onderpand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20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‘He has made everything beautiful in it’s time. Also He has put eternity in the hearts of men…’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62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 </a:t>
            </a:r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Korinthiërs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5:4-10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liggaam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wandel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geloof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aanskouing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verkies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liewer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liggaam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die Here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80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 </a:t>
            </a:r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Korinthiërs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5:4-10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ywerig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toe,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welbehaaglik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wees.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regterstoel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Christus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verskyn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ontvang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liggaam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verrig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volgens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kwaad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64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20:10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duiwel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is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swawel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gewerp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valse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profeet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nag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gepynig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tot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0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22:5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nag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lamp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sonlig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konings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regeer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009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6"/>
            <a:ext cx="6951800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ETERNITY</a:t>
            </a:r>
            <a:b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44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God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Hy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begin of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ontsterflik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oppad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…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26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beteken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eenvoudig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onbeperkte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…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11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God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geskape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‘n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vrye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morele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keuse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…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954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as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forseer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sprake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wees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…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11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twee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algemene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&amp;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getuienisse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&amp; Jesus Christus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…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gewetens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binne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&amp;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geskape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buite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…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98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9:1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Christus,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getuig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my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Gees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23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1691</Words>
  <Application>Microsoft Macintosh PowerPoint</Application>
  <PresentationFormat>Widescreen</PresentationFormat>
  <Paragraphs>121</Paragraphs>
  <Slides>34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Century Gothic</vt:lpstr>
      <vt:lpstr>Symbol</vt:lpstr>
      <vt:lpstr>Office Theme</vt:lpstr>
      <vt:lpstr>   ETERNITY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ETERNITY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DIVINE DESIGN IV</dc:title>
  <dc:creator>Microsoft Office User</dc:creator>
  <cp:lastModifiedBy>Microsoft Office User</cp:lastModifiedBy>
  <cp:revision>100</cp:revision>
  <dcterms:created xsi:type="dcterms:W3CDTF">2019-11-08T20:02:32Z</dcterms:created>
  <dcterms:modified xsi:type="dcterms:W3CDTF">2020-03-21T14:04:52Z</dcterms:modified>
</cp:coreProperties>
</file>