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14" r:id="rId3"/>
    <p:sldId id="327" r:id="rId4"/>
    <p:sldId id="326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1" r:id="rId28"/>
    <p:sldId id="350" r:id="rId29"/>
    <p:sldId id="32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IsMh3P7grts8E4bMOLr1xQ==" hashData="i8dESWKRywcli/0pI6S1h5nRaZb/bh2SHyoZFOcyYEsy5fTuPwpCLCJpchBDyd3EHF4Q8S7ReKJLBJLoz8Wg+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97" autoAdjust="0"/>
    <p:restoredTop sz="87345"/>
  </p:normalViewPr>
  <p:slideViewPr>
    <p:cSldViewPr snapToGrid="0" snapToObjects="1">
      <p:cViewPr varScale="1">
        <p:scale>
          <a:sx n="135" d="100"/>
          <a:sy n="135" d="100"/>
        </p:scale>
        <p:origin x="82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3/1/20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TIMÓTHEÜS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95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548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28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54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21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35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70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07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72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5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647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59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76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85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505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613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90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80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882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18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2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57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15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66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5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81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73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3/1/20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WE WORSHIP III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CRITICAL TARGETS TO </a:t>
            </a:r>
          </a:p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CONSIDER in WORSHIP</a:t>
            </a:r>
            <a:endParaRPr lang="en-ZA" sz="33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CRITICAL TRUTHS TO </a:t>
            </a:r>
          </a:p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COMPREHEND in WORSHIP</a:t>
            </a:r>
            <a:endParaRPr lang="en-ZA" sz="33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0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ADORATION, BEWONDERING is ons totale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onselfsugtige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gefokusde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VERERING &amp; VERHEERLIKING van God en dis die BEGIN van AANBIDDING.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1. ADORATION (BEWONDERING)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Lukas 17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’En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op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aangesig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neergeval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voete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Hom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gedank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was ‘n Samaritaan. Toe antwoord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 Het tien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rein geword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? En waar is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nege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? Was daar niemand onder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vinde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omgedraai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om God te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verheerlik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behalwe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hierdie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vreemdeling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?’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2. THANKSGIVING (DANKSEGGING)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3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 TIMÓTHEÜS 3 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‘…want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mense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liefhebbers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hulleself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wees,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geldgieriges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grootpraters,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hoogmoediges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lasteraars,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ongehoorsaam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ouers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ondankbaar, onheilig…’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2. THANKSGIVING (DANKSEGGING)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4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KOLOSSENSE 2:7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‘…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gewortel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opgebou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in Hom en bevestig in die geloof, soos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geleer is,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terwyl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daarin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oorvloedig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is in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danksegging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2. THANKSGIVING (DANKSEGGING)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4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FILIPPENSE 4:6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‘Wees oor niks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besorg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maar laat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begeertes in alles deur gebed en smeking met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danksegging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bekend word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God.’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2. THANKSGIVING (DANKSEGGING)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3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BELYDENIS beteken om soos God oor DINGE te DINK en te HERHAAL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daaroor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3. CONFESSION (BELYDENIS)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6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JAKOBUS 5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Bely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mekaar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misdade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bid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mekaar,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sodat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gesond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kan word.’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3. CONFESSION (BELYDENIS)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JAKOBUS 5</a:t>
            </a:r>
          </a:p>
          <a:p>
            <a:pPr marL="0" indent="0" algn="ctr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‘bid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mekaar…’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4. INTERCESSION (BEMIDDELING)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WORSHIP is ‘n VERKORTING of VERBUIGING van die woord 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worth-ship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’ wat beteken 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how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show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someone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what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are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worth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3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SMEEKBEDE is waar ons ASSEBLIEF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vra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ONSSELF.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5. PETITION (SMEEK BEDE)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8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PSALMS 6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‘Keer terug,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red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siel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verlos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om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goedertierendheid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ontwil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God,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skuil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verlos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al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vervolgers en red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5. PETITION (SMEEK BEDE)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PSALMS 31</a:t>
            </a:r>
          </a:p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‘My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tye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is in U hand, red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uit die hand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vyande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vervolgers…Ek roep U aan, want U verhoor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o God! Neig U oor tot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luister na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woord! Hoor, o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roep luid; en wees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genadig en antwoord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…’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5. PETITION (SMEEK BEDE)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8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have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attitude of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servant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paying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attention,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accepting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person’s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superiority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authority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over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you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responding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appropriately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as subjects of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would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6. DEDICATION (TOEWYDING)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8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024366" y="1794032"/>
            <a:ext cx="4143267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BEWONDERING 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DANKSEGGING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BELYDENIS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BEMIDDELING 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SMEEKBEDE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TOEWYDING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8" y="490728"/>
            <a:ext cx="8901995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WORSHIP / AANBIDDING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5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GOD IS SO GROOT &amp; ONS IS SO KLEIN</a:t>
            </a:r>
          </a:p>
          <a:p>
            <a:pPr marL="0" indent="0">
              <a:buClr>
                <a:srgbClr val="31B6FD"/>
              </a:buClr>
              <a:buNone/>
            </a:pPr>
            <a:endParaRPr lang="nl-NL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>
              <a:buClr>
                <a:srgbClr val="31B6FD"/>
              </a:buClr>
              <a:buNone/>
            </a:pPr>
            <a:r>
              <a:rPr lang="en-ZA" sz="3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PSALMS 8: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‘o Here,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onse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Here, hoe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heerlik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is U Naam op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ganse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aarde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! U wat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majesteit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gelê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het op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hemele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. As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hemel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aanskou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werk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van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vingers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maan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sterre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wat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toeberei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het – wat is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mens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dat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aan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hom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dink,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mensekind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dat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U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hom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besoek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?’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1289883" y="252984"/>
            <a:ext cx="10271853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WORSHIP IS REVELATION </a:t>
            </a:r>
          </a:p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FOLLOWED BY RESPONSE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GOD IS SO GOED &amp; ONS IS SO SLEG</a:t>
            </a:r>
          </a:p>
          <a:p>
            <a:pPr marL="0" indent="0">
              <a:buClr>
                <a:srgbClr val="31B6FD"/>
              </a:buClr>
              <a:buNone/>
            </a:pPr>
            <a:endParaRPr lang="nl-NL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>
              <a:buClr>
                <a:srgbClr val="31B6FD"/>
              </a:buClr>
              <a:buNone/>
            </a:pPr>
            <a:r>
              <a:rPr lang="en-ZA" sz="3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Matthéüs</a:t>
            </a:r>
            <a:r>
              <a:rPr lang="en-ZA" sz="3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19: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‘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Goeie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Meester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watter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goeie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ding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moet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doen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dat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ewige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lewe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kan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hê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? Toe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vra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Jesus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vir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hom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: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Waarom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noem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jy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My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goed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?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Niemand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is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goed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nie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behalwe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,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naamlik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God.’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1289883" y="252984"/>
            <a:ext cx="10271853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WORSHIP IS REVELATION </a:t>
            </a:r>
          </a:p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FOLLOWED BY RESPONSE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6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GOD IS SO GOED &amp; ONS IS SO SLEG</a:t>
            </a:r>
          </a:p>
          <a:p>
            <a:pPr marL="0" indent="0">
              <a:buClr>
                <a:srgbClr val="31B6FD"/>
              </a:buClr>
              <a:buNone/>
            </a:pPr>
            <a:endParaRPr lang="nl-NL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>
              <a:buClr>
                <a:srgbClr val="31B6FD"/>
              </a:buClr>
              <a:buNone/>
            </a:pPr>
            <a:r>
              <a:rPr lang="en-ZA" sz="3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JESAJA 6: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‘Wee my, want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is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verlore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!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het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onrein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lippe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woon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onder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‘n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volk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wat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ook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so is.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nou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het my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oë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die Koning, die Here van die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hemelse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leërskare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ZA" sz="33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gesien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!’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1289884" y="252984"/>
            <a:ext cx="10271852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WORSHIP IS REVELATION </a:t>
            </a:r>
          </a:p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FOLLOWED BY RESPONSE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1145998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 GOD IS SO GEVAARLIK &amp; ONS IS SO KWESBAAR</a:t>
            </a:r>
            <a:endParaRPr lang="nl-NL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>
              <a:buClr>
                <a:srgbClr val="31B6FD"/>
              </a:buClr>
              <a:buNone/>
            </a:pPr>
            <a:endParaRPr lang="en-ZA" sz="33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  <a:p>
            <a:pPr marL="0" indent="0">
              <a:buClr>
                <a:srgbClr val="31B6FD"/>
              </a:buClr>
              <a:buNone/>
            </a:pPr>
            <a:r>
              <a:rPr lang="en-ZA" sz="33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3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12:</a:t>
            </a:r>
            <a:r>
              <a:rPr lang="en-ZA" sz="33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‘Therefore, since we are receiving a kingdom which cannot be shaken, let us have grace, by which we may worship God acceptably with reverence and godly fear, for our God is a consuming fire…’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1289883" y="252984"/>
            <a:ext cx="1026738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WORSHIP IS REVELATION </a:t>
            </a:r>
          </a:p>
          <a:p>
            <a:pPr lvl="0"/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FOLLOWED BY RESPONSE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6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WE WORSHIP III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have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attitude of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servant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paying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attention,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accepting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person’s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superiority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authority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over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you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responding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appropriately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as subjects of a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would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9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Terwyl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ons dan, broeders,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vrymoedigheid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om in die heiligdom in te gaan deur die bloed van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Jesus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op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nuwe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lewende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weg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ons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ingewy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 deur die voorhangsel heen, dit is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vlees, en ons ‘n groot Priester oor die huis van God het,..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0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laat ons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toetree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met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waaragtige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hart in volle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geloofsversekerdheid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die harte deur besprenkeling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gereinig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slegte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gewete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liggaam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gewas met rein water.’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3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‘Laat ons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belydenis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die hoop onwankelbaar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vashou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want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wat dit beloof het, is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getrou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en laat ons op mekaar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om tot liefde en goeie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werke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aan te spoor; en laat ons ons onderlinge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byeenkoms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versuim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soos sommige die gewoonte het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maar laat ons mekaar vermaan, en dit des te meer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namate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die dag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sien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nader kom.’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5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‘Want as ons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opsetlik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sondig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nadat ons die kennis van die waarheid ontvang het,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bly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daar geen offer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die sondes meer oor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maar ‘n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verskriklike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verwagting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oordeel en ‘n vuurgloed wat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teëstanders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verteer.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8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As iemand die wet van Moses verwerp het, sterf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sonder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ontferming op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getuienis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twee of drie; hoeveel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swaarder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straf,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dink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julle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verdien wat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Seun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God vertrap het en die bloed van die testament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waardeur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geheilig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is, onrein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geag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en die Gees van genade gesmaad het?’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9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31B6FD"/>
              </a:buClr>
              <a:buNone/>
            </a:pP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‘Want ons ken Hom wat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gesê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het: My kom die wraak toe, Ek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vergelde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spreek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; en weer: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Here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sal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sy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volk oordeel.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Vreeslik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is dit om te val in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hande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van die </a:t>
            </a:r>
            <a:r>
              <a:rPr lang="nl-NL" sz="3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lewende</a:t>
            </a:r>
            <a:r>
              <a:rPr lang="nl-NL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God.’</a:t>
            </a:r>
            <a:endParaRPr lang="en-ZA" sz="33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ZA" sz="4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Hebreërs</a:t>
            </a:r>
            <a:r>
              <a:rPr lang="en-ZA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 10:19-31 </a:t>
            </a:r>
            <a:r>
              <a:rPr lang="en-ZA" sz="24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AOV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2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1209</Words>
  <Application>Microsoft Macintosh PowerPoint</Application>
  <PresentationFormat>Widescreen</PresentationFormat>
  <Paragraphs>126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Symbol</vt:lpstr>
      <vt:lpstr>Wingdings</vt:lpstr>
      <vt:lpstr>Office Theme</vt:lpstr>
      <vt:lpstr>WHY WE WORSHIP III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WE WORSHIP III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58</cp:revision>
  <dcterms:created xsi:type="dcterms:W3CDTF">2019-11-08T20:02:32Z</dcterms:created>
  <dcterms:modified xsi:type="dcterms:W3CDTF">2020-03-01T11:08:27Z</dcterms:modified>
</cp:coreProperties>
</file>