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9" r:id="rId31"/>
    <p:sldId id="28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ZVYHr1DHDshicwPWiWGvfQ==" hashData="4rQeHncTWNvJkfEwuBOCFe5AtPtI4Bp8CptwdxdcVt6I+a5qmF1TLLYhFc/TcXK2mchPb2BGwM36rDt1ox+s9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00B82C-CDBA-44D8-9968-DE82307B9C46}" v="3" dt="2018-09-01T19:41:54.2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28" d="100"/>
          <a:sy n="128"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Meyer" userId="d504d3a5-ff07-4f29-b1e5-cd19d3da7534" providerId="ADAL" clId="{0000B82C-CDBA-44D8-9968-DE82307B9C46}"/>
    <pc:docChg chg="modSld modMainMaster">
      <pc:chgData name="Phil Meyer" userId="d504d3a5-ff07-4f29-b1e5-cd19d3da7534" providerId="ADAL" clId="{0000B82C-CDBA-44D8-9968-DE82307B9C46}" dt="2018-09-01T19:41:54.252" v="2"/>
      <pc:docMkLst>
        <pc:docMk/>
      </pc:docMkLst>
      <pc:sldChg chg="modTransition">
        <pc:chgData name="Phil Meyer" userId="d504d3a5-ff07-4f29-b1e5-cd19d3da7534" providerId="ADAL" clId="{0000B82C-CDBA-44D8-9968-DE82307B9C46}" dt="2018-09-01T19:41:54.252" v="2"/>
        <pc:sldMkLst>
          <pc:docMk/>
          <pc:sldMk cId="2971760588" sldId="256"/>
        </pc:sldMkLst>
      </pc:sldChg>
      <pc:sldChg chg="modTransition">
        <pc:chgData name="Phil Meyer" userId="d504d3a5-ff07-4f29-b1e5-cd19d3da7534" providerId="ADAL" clId="{0000B82C-CDBA-44D8-9968-DE82307B9C46}" dt="2018-09-01T19:41:54.252" v="2"/>
        <pc:sldMkLst>
          <pc:docMk/>
          <pc:sldMk cId="695589957" sldId="259"/>
        </pc:sldMkLst>
      </pc:sldChg>
      <pc:sldChg chg="modTransition">
        <pc:chgData name="Phil Meyer" userId="d504d3a5-ff07-4f29-b1e5-cd19d3da7534" providerId="ADAL" clId="{0000B82C-CDBA-44D8-9968-DE82307B9C46}" dt="2018-09-01T19:41:54.252" v="2"/>
        <pc:sldMkLst>
          <pc:docMk/>
          <pc:sldMk cId="2997831175" sldId="260"/>
        </pc:sldMkLst>
      </pc:sldChg>
      <pc:sldChg chg="modTransition">
        <pc:chgData name="Phil Meyer" userId="d504d3a5-ff07-4f29-b1e5-cd19d3da7534" providerId="ADAL" clId="{0000B82C-CDBA-44D8-9968-DE82307B9C46}" dt="2018-09-01T19:41:54.252" v="2"/>
        <pc:sldMkLst>
          <pc:docMk/>
          <pc:sldMk cId="1482283847" sldId="262"/>
        </pc:sldMkLst>
      </pc:sldChg>
      <pc:sldChg chg="modTransition">
        <pc:chgData name="Phil Meyer" userId="d504d3a5-ff07-4f29-b1e5-cd19d3da7534" providerId="ADAL" clId="{0000B82C-CDBA-44D8-9968-DE82307B9C46}" dt="2018-09-01T19:41:54.252" v="2"/>
        <pc:sldMkLst>
          <pc:docMk/>
          <pc:sldMk cId="2341258320" sldId="263"/>
        </pc:sldMkLst>
      </pc:sldChg>
      <pc:sldChg chg="modTransition">
        <pc:chgData name="Phil Meyer" userId="d504d3a5-ff07-4f29-b1e5-cd19d3da7534" providerId="ADAL" clId="{0000B82C-CDBA-44D8-9968-DE82307B9C46}" dt="2018-09-01T19:41:54.252" v="2"/>
        <pc:sldMkLst>
          <pc:docMk/>
          <pc:sldMk cId="1907114657" sldId="264"/>
        </pc:sldMkLst>
      </pc:sldChg>
      <pc:sldChg chg="modTransition">
        <pc:chgData name="Phil Meyer" userId="d504d3a5-ff07-4f29-b1e5-cd19d3da7534" providerId="ADAL" clId="{0000B82C-CDBA-44D8-9968-DE82307B9C46}" dt="2018-09-01T19:41:54.252" v="2"/>
        <pc:sldMkLst>
          <pc:docMk/>
          <pc:sldMk cId="4110641705" sldId="265"/>
        </pc:sldMkLst>
      </pc:sldChg>
      <pc:sldChg chg="modTransition">
        <pc:chgData name="Phil Meyer" userId="d504d3a5-ff07-4f29-b1e5-cd19d3da7534" providerId="ADAL" clId="{0000B82C-CDBA-44D8-9968-DE82307B9C46}" dt="2018-09-01T19:41:54.252" v="2"/>
        <pc:sldMkLst>
          <pc:docMk/>
          <pc:sldMk cId="3521776112" sldId="266"/>
        </pc:sldMkLst>
      </pc:sldChg>
      <pc:sldChg chg="modTransition">
        <pc:chgData name="Phil Meyer" userId="d504d3a5-ff07-4f29-b1e5-cd19d3da7534" providerId="ADAL" clId="{0000B82C-CDBA-44D8-9968-DE82307B9C46}" dt="2018-09-01T19:41:54.252" v="2"/>
        <pc:sldMkLst>
          <pc:docMk/>
          <pc:sldMk cId="1205819461" sldId="267"/>
        </pc:sldMkLst>
      </pc:sldChg>
      <pc:sldChg chg="modTransition">
        <pc:chgData name="Phil Meyer" userId="d504d3a5-ff07-4f29-b1e5-cd19d3da7534" providerId="ADAL" clId="{0000B82C-CDBA-44D8-9968-DE82307B9C46}" dt="2018-09-01T19:41:54.252" v="2"/>
        <pc:sldMkLst>
          <pc:docMk/>
          <pc:sldMk cId="3875150598" sldId="268"/>
        </pc:sldMkLst>
      </pc:sldChg>
      <pc:sldChg chg="modTransition">
        <pc:chgData name="Phil Meyer" userId="d504d3a5-ff07-4f29-b1e5-cd19d3da7534" providerId="ADAL" clId="{0000B82C-CDBA-44D8-9968-DE82307B9C46}" dt="2018-09-01T19:41:54.252" v="2"/>
        <pc:sldMkLst>
          <pc:docMk/>
          <pc:sldMk cId="3023902036" sldId="269"/>
        </pc:sldMkLst>
      </pc:sldChg>
      <pc:sldChg chg="modTransition">
        <pc:chgData name="Phil Meyer" userId="d504d3a5-ff07-4f29-b1e5-cd19d3da7534" providerId="ADAL" clId="{0000B82C-CDBA-44D8-9968-DE82307B9C46}" dt="2018-09-01T19:41:54.252" v="2"/>
        <pc:sldMkLst>
          <pc:docMk/>
          <pc:sldMk cId="2786758320" sldId="270"/>
        </pc:sldMkLst>
      </pc:sldChg>
      <pc:sldChg chg="modTransition">
        <pc:chgData name="Phil Meyer" userId="d504d3a5-ff07-4f29-b1e5-cd19d3da7534" providerId="ADAL" clId="{0000B82C-CDBA-44D8-9968-DE82307B9C46}" dt="2018-09-01T19:41:54.252" v="2"/>
        <pc:sldMkLst>
          <pc:docMk/>
          <pc:sldMk cId="39888896" sldId="271"/>
        </pc:sldMkLst>
      </pc:sldChg>
      <pc:sldChg chg="modTransition">
        <pc:chgData name="Phil Meyer" userId="d504d3a5-ff07-4f29-b1e5-cd19d3da7534" providerId="ADAL" clId="{0000B82C-CDBA-44D8-9968-DE82307B9C46}" dt="2018-09-01T19:41:54.252" v="2"/>
        <pc:sldMkLst>
          <pc:docMk/>
          <pc:sldMk cId="2686398831" sldId="272"/>
        </pc:sldMkLst>
      </pc:sldChg>
      <pc:sldChg chg="modTransition">
        <pc:chgData name="Phil Meyer" userId="d504d3a5-ff07-4f29-b1e5-cd19d3da7534" providerId="ADAL" clId="{0000B82C-CDBA-44D8-9968-DE82307B9C46}" dt="2018-09-01T19:41:54.252" v="2"/>
        <pc:sldMkLst>
          <pc:docMk/>
          <pc:sldMk cId="4000840765" sldId="273"/>
        </pc:sldMkLst>
      </pc:sldChg>
      <pc:sldChg chg="modTransition">
        <pc:chgData name="Phil Meyer" userId="d504d3a5-ff07-4f29-b1e5-cd19d3da7534" providerId="ADAL" clId="{0000B82C-CDBA-44D8-9968-DE82307B9C46}" dt="2018-09-01T19:41:54.252" v="2"/>
        <pc:sldMkLst>
          <pc:docMk/>
          <pc:sldMk cId="1135475261" sldId="274"/>
        </pc:sldMkLst>
      </pc:sldChg>
      <pc:sldChg chg="modTransition">
        <pc:chgData name="Phil Meyer" userId="d504d3a5-ff07-4f29-b1e5-cd19d3da7534" providerId="ADAL" clId="{0000B82C-CDBA-44D8-9968-DE82307B9C46}" dt="2018-09-01T19:41:54.252" v="2"/>
        <pc:sldMkLst>
          <pc:docMk/>
          <pc:sldMk cId="3690827565" sldId="275"/>
        </pc:sldMkLst>
      </pc:sldChg>
      <pc:sldChg chg="modTransition">
        <pc:chgData name="Phil Meyer" userId="d504d3a5-ff07-4f29-b1e5-cd19d3da7534" providerId="ADAL" clId="{0000B82C-CDBA-44D8-9968-DE82307B9C46}" dt="2018-09-01T19:41:54.252" v="2"/>
        <pc:sldMkLst>
          <pc:docMk/>
          <pc:sldMk cId="3209495660" sldId="276"/>
        </pc:sldMkLst>
      </pc:sldChg>
      <pc:sldChg chg="modTransition">
        <pc:chgData name="Phil Meyer" userId="d504d3a5-ff07-4f29-b1e5-cd19d3da7534" providerId="ADAL" clId="{0000B82C-CDBA-44D8-9968-DE82307B9C46}" dt="2018-09-01T19:41:54.252" v="2"/>
        <pc:sldMkLst>
          <pc:docMk/>
          <pc:sldMk cId="1702297022" sldId="277"/>
        </pc:sldMkLst>
      </pc:sldChg>
      <pc:sldChg chg="modTransition">
        <pc:chgData name="Phil Meyer" userId="d504d3a5-ff07-4f29-b1e5-cd19d3da7534" providerId="ADAL" clId="{0000B82C-CDBA-44D8-9968-DE82307B9C46}" dt="2018-09-01T19:41:54.252" v="2"/>
        <pc:sldMkLst>
          <pc:docMk/>
          <pc:sldMk cId="3278316166" sldId="278"/>
        </pc:sldMkLst>
      </pc:sldChg>
      <pc:sldChg chg="modTransition">
        <pc:chgData name="Phil Meyer" userId="d504d3a5-ff07-4f29-b1e5-cd19d3da7534" providerId="ADAL" clId="{0000B82C-CDBA-44D8-9968-DE82307B9C46}" dt="2018-09-01T19:41:54.252" v="2"/>
        <pc:sldMkLst>
          <pc:docMk/>
          <pc:sldMk cId="291933549" sldId="279"/>
        </pc:sldMkLst>
      </pc:sldChg>
      <pc:sldChg chg="modTransition">
        <pc:chgData name="Phil Meyer" userId="d504d3a5-ff07-4f29-b1e5-cd19d3da7534" providerId="ADAL" clId="{0000B82C-CDBA-44D8-9968-DE82307B9C46}" dt="2018-09-01T19:41:54.252" v="2"/>
        <pc:sldMkLst>
          <pc:docMk/>
          <pc:sldMk cId="4028552867" sldId="280"/>
        </pc:sldMkLst>
      </pc:sldChg>
      <pc:sldChg chg="modTransition">
        <pc:chgData name="Phil Meyer" userId="d504d3a5-ff07-4f29-b1e5-cd19d3da7534" providerId="ADAL" clId="{0000B82C-CDBA-44D8-9968-DE82307B9C46}" dt="2018-09-01T19:41:54.252" v="2"/>
        <pc:sldMkLst>
          <pc:docMk/>
          <pc:sldMk cId="3256523793" sldId="281"/>
        </pc:sldMkLst>
      </pc:sldChg>
      <pc:sldChg chg="modTransition">
        <pc:chgData name="Phil Meyer" userId="d504d3a5-ff07-4f29-b1e5-cd19d3da7534" providerId="ADAL" clId="{0000B82C-CDBA-44D8-9968-DE82307B9C46}" dt="2018-09-01T19:41:54.252" v="2"/>
        <pc:sldMkLst>
          <pc:docMk/>
          <pc:sldMk cId="4251272991" sldId="282"/>
        </pc:sldMkLst>
      </pc:sldChg>
      <pc:sldChg chg="modTransition">
        <pc:chgData name="Phil Meyer" userId="d504d3a5-ff07-4f29-b1e5-cd19d3da7534" providerId="ADAL" clId="{0000B82C-CDBA-44D8-9968-DE82307B9C46}" dt="2018-09-01T19:41:54.252" v="2"/>
        <pc:sldMkLst>
          <pc:docMk/>
          <pc:sldMk cId="1166696889" sldId="283"/>
        </pc:sldMkLst>
      </pc:sldChg>
      <pc:sldChg chg="modTransition">
        <pc:chgData name="Phil Meyer" userId="d504d3a5-ff07-4f29-b1e5-cd19d3da7534" providerId="ADAL" clId="{0000B82C-CDBA-44D8-9968-DE82307B9C46}" dt="2018-09-01T19:41:54.252" v="2"/>
        <pc:sldMkLst>
          <pc:docMk/>
          <pc:sldMk cId="190401253" sldId="284"/>
        </pc:sldMkLst>
      </pc:sldChg>
      <pc:sldChg chg="modTransition">
        <pc:chgData name="Phil Meyer" userId="d504d3a5-ff07-4f29-b1e5-cd19d3da7534" providerId="ADAL" clId="{0000B82C-CDBA-44D8-9968-DE82307B9C46}" dt="2018-09-01T19:41:54.252" v="2"/>
        <pc:sldMkLst>
          <pc:docMk/>
          <pc:sldMk cId="4176741537" sldId="285"/>
        </pc:sldMkLst>
      </pc:sldChg>
      <pc:sldChg chg="modTransition">
        <pc:chgData name="Phil Meyer" userId="d504d3a5-ff07-4f29-b1e5-cd19d3da7534" providerId="ADAL" clId="{0000B82C-CDBA-44D8-9968-DE82307B9C46}" dt="2018-09-01T19:41:54.252" v="2"/>
        <pc:sldMkLst>
          <pc:docMk/>
          <pc:sldMk cId="1283900710" sldId="286"/>
        </pc:sldMkLst>
      </pc:sldChg>
      <pc:sldChg chg="modTransition">
        <pc:chgData name="Phil Meyer" userId="d504d3a5-ff07-4f29-b1e5-cd19d3da7534" providerId="ADAL" clId="{0000B82C-CDBA-44D8-9968-DE82307B9C46}" dt="2018-09-01T19:41:54.252" v="2"/>
        <pc:sldMkLst>
          <pc:docMk/>
          <pc:sldMk cId="1513876179" sldId="287"/>
        </pc:sldMkLst>
      </pc:sldChg>
      <pc:sldChg chg="modTransition">
        <pc:chgData name="Phil Meyer" userId="d504d3a5-ff07-4f29-b1e5-cd19d3da7534" providerId="ADAL" clId="{0000B82C-CDBA-44D8-9968-DE82307B9C46}" dt="2018-09-01T19:41:54.252" v="2"/>
        <pc:sldMkLst>
          <pc:docMk/>
          <pc:sldMk cId="374452781" sldId="288"/>
        </pc:sldMkLst>
      </pc:sldChg>
      <pc:sldChg chg="modTransition">
        <pc:chgData name="Phil Meyer" userId="d504d3a5-ff07-4f29-b1e5-cd19d3da7534" providerId="ADAL" clId="{0000B82C-CDBA-44D8-9968-DE82307B9C46}" dt="2018-09-01T19:41:54.252" v="2"/>
        <pc:sldMkLst>
          <pc:docMk/>
          <pc:sldMk cId="1926915343" sldId="289"/>
        </pc:sldMkLst>
      </pc:sldChg>
      <pc:sldMasterChg chg="modTransition modSldLayout">
        <pc:chgData name="Phil Meyer" userId="d504d3a5-ff07-4f29-b1e5-cd19d3da7534" providerId="ADAL" clId="{0000B82C-CDBA-44D8-9968-DE82307B9C46}" dt="2018-09-01T19:41:54.252" v="2"/>
        <pc:sldMasterMkLst>
          <pc:docMk/>
          <pc:sldMasterMk cId="3693245943" sldId="2147483648"/>
        </pc:sldMasterMkLst>
        <pc:sldLayoutChg chg="modTransition">
          <pc:chgData name="Phil Meyer" userId="d504d3a5-ff07-4f29-b1e5-cd19d3da7534" providerId="ADAL" clId="{0000B82C-CDBA-44D8-9968-DE82307B9C46}" dt="2018-09-01T19:41:54.252" v="2"/>
          <pc:sldLayoutMkLst>
            <pc:docMk/>
            <pc:sldMasterMk cId="3693245943" sldId="2147483648"/>
            <pc:sldLayoutMk cId="366549538" sldId="2147483649"/>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1414450102" sldId="2147483650"/>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4292641594" sldId="2147483651"/>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3808728415" sldId="2147483652"/>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2889252241" sldId="2147483653"/>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4045074018" sldId="2147483654"/>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137511724" sldId="2147483655"/>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1273603470" sldId="2147483656"/>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3579598759" sldId="2147483657"/>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300011966" sldId="2147483658"/>
          </pc:sldLayoutMkLst>
        </pc:sldLayoutChg>
        <pc:sldLayoutChg chg="modTransition">
          <pc:chgData name="Phil Meyer" userId="d504d3a5-ff07-4f29-b1e5-cd19d3da7534" providerId="ADAL" clId="{0000B82C-CDBA-44D8-9968-DE82307B9C46}" dt="2018-09-01T19:41:54.252" v="2"/>
          <pc:sldLayoutMkLst>
            <pc:docMk/>
            <pc:sldMasterMk cId="3693245943" sldId="2147483648"/>
            <pc:sldLayoutMk cId="2030189180"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86BA0-7FC1-477C-91DC-37D08809DF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83391E03-6710-4411-9259-67CE3A76F3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DC4BBB63-57B9-40D4-AB6E-8E5DDDCF9559}"/>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5" name="Footer Placeholder 4">
            <a:extLst>
              <a:ext uri="{FF2B5EF4-FFF2-40B4-BE49-F238E27FC236}">
                <a16:creationId xmlns:a16="http://schemas.microsoft.com/office/drawing/2014/main" id="{6514F047-F343-44AF-8DFA-1DD8BF874181}"/>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D6F5B04-75CE-4061-A1BC-57547AC85ACC}"/>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36654953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29583-E8FA-4310-BDFE-542ACBD1CAE5}"/>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E5124890-BDA1-46D5-8301-758C40A86DE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DF356144-EDE8-4C5C-B061-604B38DB4456}"/>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5" name="Footer Placeholder 4">
            <a:extLst>
              <a:ext uri="{FF2B5EF4-FFF2-40B4-BE49-F238E27FC236}">
                <a16:creationId xmlns:a16="http://schemas.microsoft.com/office/drawing/2014/main" id="{1C8D44F0-E69B-40F7-A8DC-5A33BDCF253C}"/>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604C436B-6340-4545-9863-F2BBC82C3AF4}"/>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300011966"/>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FD564A-A55B-413C-9AE5-CE5224CE7E4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F99B8858-80F6-4599-AEBD-D54BDBF4319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57E6BB0-78A7-4BD5-B29B-B9D787DE26DD}"/>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5" name="Footer Placeholder 4">
            <a:extLst>
              <a:ext uri="{FF2B5EF4-FFF2-40B4-BE49-F238E27FC236}">
                <a16:creationId xmlns:a16="http://schemas.microsoft.com/office/drawing/2014/main" id="{51C07D07-295B-43B2-BFF1-DCED8695D0C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8FC88A7-D0AD-4FD3-8268-ED5034D97E0A}"/>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2030189180"/>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43F8F-6287-4802-B92B-8C989A71C4A0}"/>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31AD70B6-05B5-4FBF-B575-75FA474686E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46FDE510-BFCD-4523-A108-33EF6EF8BAB8}"/>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5" name="Footer Placeholder 4">
            <a:extLst>
              <a:ext uri="{FF2B5EF4-FFF2-40B4-BE49-F238E27FC236}">
                <a16:creationId xmlns:a16="http://schemas.microsoft.com/office/drawing/2014/main" id="{B7C75724-D134-4933-BA45-55DF2E48144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955B15C4-232E-4218-81DE-EE0768D07B14}"/>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141445010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DBE8E-7E74-4459-B819-7B686620FE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3D523E9B-AA20-42A2-9A96-BE13E6235A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5ED6B73-D635-47E5-9612-55BC79771738}"/>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5" name="Footer Placeholder 4">
            <a:extLst>
              <a:ext uri="{FF2B5EF4-FFF2-40B4-BE49-F238E27FC236}">
                <a16:creationId xmlns:a16="http://schemas.microsoft.com/office/drawing/2014/main" id="{2364EFD4-9C43-4632-8018-2DF0BACBC8A6}"/>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897947F-0A49-4441-8E04-233E1BC14428}"/>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4292641594"/>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9FCD-6950-4530-BF51-02685718FB58}"/>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5633C1B1-C5C5-466D-8C15-5C8FA9856B3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B3FBCE1D-C46F-4D85-9A7A-E658DAD932D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DB9D6727-5640-45DE-922E-ACC4215FBF25}"/>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6" name="Footer Placeholder 5">
            <a:extLst>
              <a:ext uri="{FF2B5EF4-FFF2-40B4-BE49-F238E27FC236}">
                <a16:creationId xmlns:a16="http://schemas.microsoft.com/office/drawing/2014/main" id="{1CE58241-CE31-4AFF-BC28-9C78EC7AA371}"/>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B4E1BC49-73D1-49E4-A89E-48D4C12A5466}"/>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3808728415"/>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393D0-3FF3-4EDB-AE06-948F1901AC48}"/>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69B7EE4E-9091-4F34-ABF6-B1B2F8CA69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17712E6-9D0A-4039-9CE0-10EF3AF1CF3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BEFA0299-C1B8-4C04-9E7F-27DDCBB38B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440461B-BB6B-4BBC-ABB6-0A5C3E56C55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1590D97D-6FC6-4954-8D92-C2148926DFF3}"/>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8" name="Footer Placeholder 7">
            <a:extLst>
              <a:ext uri="{FF2B5EF4-FFF2-40B4-BE49-F238E27FC236}">
                <a16:creationId xmlns:a16="http://schemas.microsoft.com/office/drawing/2014/main" id="{B3DA0061-3E60-4CDE-8277-1DC8C1B5D115}"/>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71A11705-6EAE-4769-AB59-01C2DF29E2E0}"/>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2889252241"/>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533DA-9ED1-491A-8D03-70E5A66FA271}"/>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D5FCAF7B-65C7-4024-8C53-CDBD316970ED}"/>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4" name="Footer Placeholder 3">
            <a:extLst>
              <a:ext uri="{FF2B5EF4-FFF2-40B4-BE49-F238E27FC236}">
                <a16:creationId xmlns:a16="http://schemas.microsoft.com/office/drawing/2014/main" id="{EE2E14B4-560E-44A9-BA10-E61FC841407B}"/>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FD6881F6-ABCE-49E2-8CF5-505D946F458E}"/>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4045074018"/>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B396C6-676A-4B94-81F0-623373BC67EA}"/>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3" name="Footer Placeholder 2">
            <a:extLst>
              <a:ext uri="{FF2B5EF4-FFF2-40B4-BE49-F238E27FC236}">
                <a16:creationId xmlns:a16="http://schemas.microsoft.com/office/drawing/2014/main" id="{573D60E3-97F6-48E3-A8B7-DC73E918B6CA}"/>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34CFB2D7-AEBD-4E2A-9C1E-128BADAC57BD}"/>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137511724"/>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871C8-AF76-44F3-8958-CF1B05ABF8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010B8C39-B7D2-4800-9EC5-F4BBFA0A50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139CAC03-976F-4375-AFD2-AC033CE182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5024EFE-44C6-49C1-A367-97D309DD7E72}"/>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6" name="Footer Placeholder 5">
            <a:extLst>
              <a:ext uri="{FF2B5EF4-FFF2-40B4-BE49-F238E27FC236}">
                <a16:creationId xmlns:a16="http://schemas.microsoft.com/office/drawing/2014/main" id="{EC20D91A-93B0-4E16-A558-971D23902B91}"/>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8E4E7C30-EC0D-43D4-AF5D-FBB2CBEA9ACF}"/>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1273603470"/>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5EBA3-7937-452F-86AA-0876272B94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083C7AD6-8494-41EC-8C8C-F5E29BDB40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084A1C82-A6F1-46A6-A4C4-C2175A905C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632BCA8-1921-4C9C-8FB6-83B917502087}"/>
              </a:ext>
            </a:extLst>
          </p:cNvPr>
          <p:cNvSpPr>
            <a:spLocks noGrp="1"/>
          </p:cNvSpPr>
          <p:nvPr>
            <p:ph type="dt" sz="half" idx="10"/>
          </p:nvPr>
        </p:nvSpPr>
        <p:spPr/>
        <p:txBody>
          <a:bodyPr/>
          <a:lstStyle/>
          <a:p>
            <a:fld id="{F43BE148-81DF-487A-AC58-F75185A45C64}" type="datetimeFigureOut">
              <a:rPr lang="en-ZA" smtClean="0"/>
              <a:t>2020/03/25</a:t>
            </a:fld>
            <a:endParaRPr lang="en-ZA"/>
          </a:p>
        </p:txBody>
      </p:sp>
      <p:sp>
        <p:nvSpPr>
          <p:cNvPr id="6" name="Footer Placeholder 5">
            <a:extLst>
              <a:ext uri="{FF2B5EF4-FFF2-40B4-BE49-F238E27FC236}">
                <a16:creationId xmlns:a16="http://schemas.microsoft.com/office/drawing/2014/main" id="{31FD0032-F528-4874-9170-645B0AEAE55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866DDDFC-F526-4E25-8A0E-2046B0A8531D}"/>
              </a:ext>
            </a:extLst>
          </p:cNvPr>
          <p:cNvSpPr>
            <a:spLocks noGrp="1"/>
          </p:cNvSpPr>
          <p:nvPr>
            <p:ph type="sldNum" sz="quarter" idx="12"/>
          </p:nvPr>
        </p:nvSpPr>
        <p:spPr/>
        <p:txBody>
          <a:bodyPr/>
          <a:lstStyle/>
          <a:p>
            <a:fld id="{2CEAB465-D987-4CC5-A03F-0A4E338B887F}" type="slidenum">
              <a:rPr lang="en-ZA" smtClean="0"/>
              <a:t>‹#›</a:t>
            </a:fld>
            <a:endParaRPr lang="en-ZA"/>
          </a:p>
        </p:txBody>
      </p:sp>
    </p:spTree>
    <p:extLst>
      <p:ext uri="{BB962C8B-B14F-4D97-AF65-F5344CB8AC3E}">
        <p14:creationId xmlns:p14="http://schemas.microsoft.com/office/powerpoint/2010/main" val="3579598759"/>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9D3EF1-397F-452B-9A84-753AC87B65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5BDDA3EA-1170-417E-8E88-47153DAB0F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E13D25F-2DFB-4A07-843F-A86A9DA5D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3BE148-81DF-487A-AC58-F75185A45C64}" type="datetimeFigureOut">
              <a:rPr lang="en-ZA" smtClean="0"/>
              <a:t>2020/03/25</a:t>
            </a:fld>
            <a:endParaRPr lang="en-ZA"/>
          </a:p>
        </p:txBody>
      </p:sp>
      <p:sp>
        <p:nvSpPr>
          <p:cNvPr id="5" name="Footer Placeholder 4">
            <a:extLst>
              <a:ext uri="{FF2B5EF4-FFF2-40B4-BE49-F238E27FC236}">
                <a16:creationId xmlns:a16="http://schemas.microsoft.com/office/drawing/2014/main" id="{1E96E964-B2F9-4AA5-8756-D0DC30A469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3A2C8C06-0AC8-4915-9401-14CBEDAA2F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AB465-D987-4CC5-A03F-0A4E338B887F}" type="slidenum">
              <a:rPr lang="en-ZA" smtClean="0"/>
              <a:t>‹#›</a:t>
            </a:fld>
            <a:endParaRPr lang="en-ZA"/>
          </a:p>
        </p:txBody>
      </p:sp>
    </p:spTree>
    <p:extLst>
      <p:ext uri="{BB962C8B-B14F-4D97-AF65-F5344CB8AC3E}">
        <p14:creationId xmlns:p14="http://schemas.microsoft.com/office/powerpoint/2010/main" val="3693245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6B4C2-B3F1-46EE-9BEA-9A0B8ABA63FB}"/>
              </a:ext>
            </a:extLst>
          </p:cNvPr>
          <p:cNvSpPr>
            <a:spLocks noGrp="1"/>
          </p:cNvSpPr>
          <p:nvPr>
            <p:ph type="ctrTitle"/>
          </p:nvPr>
        </p:nvSpPr>
        <p:spPr/>
        <p:txBody>
          <a:bodyPr>
            <a:normAutofit/>
          </a:bodyPr>
          <a:lstStyle/>
          <a:p>
            <a:r>
              <a:rPr lang="en-ZA" sz="9600" b="1" dirty="0"/>
              <a:t>ALL AUTHORITY</a:t>
            </a:r>
            <a:endParaRPr lang="en-ZA" sz="9600" dirty="0"/>
          </a:p>
        </p:txBody>
      </p:sp>
    </p:spTree>
    <p:extLst>
      <p:ext uri="{BB962C8B-B14F-4D97-AF65-F5344CB8AC3E}">
        <p14:creationId xmlns:p14="http://schemas.microsoft.com/office/powerpoint/2010/main" val="2971760588"/>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lnSpcReduction="10000"/>
          </a:bodyPr>
          <a:lstStyle/>
          <a:p>
            <a:pPr marL="0" indent="0">
              <a:buNone/>
            </a:pPr>
            <a:r>
              <a:rPr lang="nl-NL" sz="4000" b="1" dirty="0"/>
              <a:t>Jh 5:27</a:t>
            </a:r>
            <a:r>
              <a:rPr lang="nl-NL" sz="4000" dirty="0"/>
              <a:t>. ‘En Hy het Hom mag gegee om ook te oordeel, omdat Hy die Seun van die mens is.’</a:t>
            </a:r>
          </a:p>
          <a:p>
            <a:pPr marL="0" indent="0">
              <a:buNone/>
            </a:pPr>
            <a:endParaRPr lang="nl-NL" sz="4000" dirty="0"/>
          </a:p>
          <a:p>
            <a:pPr marL="0" indent="0">
              <a:buNone/>
            </a:pPr>
            <a:r>
              <a:rPr lang="nl-NL" sz="4000" b="1" dirty="0"/>
              <a:t>Mt 9:6.</a:t>
            </a:r>
            <a:r>
              <a:rPr lang="nl-NL" sz="4000" dirty="0"/>
              <a:t> ‘Maar dat julle kan weet dat die Seun van die mens mag het om op aarde sondes te vergewe - toe sê Hy vir die verlamde man: Staan op, neem jou bed op en gaan na jou huis toe.’</a:t>
            </a:r>
            <a:endParaRPr lang="en-ZA" sz="4000" dirty="0"/>
          </a:p>
        </p:txBody>
      </p:sp>
    </p:spTree>
    <p:extLst>
      <p:ext uri="{BB962C8B-B14F-4D97-AF65-F5344CB8AC3E}">
        <p14:creationId xmlns:p14="http://schemas.microsoft.com/office/powerpoint/2010/main" val="3875150598"/>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en-ZA" sz="4800" b="1" dirty="0"/>
              <a:t>3. JESUS DELEGEER OP SY BEURT WEER GESAG AAN MENSE OM TE REGEER.</a:t>
            </a:r>
          </a:p>
        </p:txBody>
      </p:sp>
    </p:spTree>
    <p:extLst>
      <p:ext uri="{BB962C8B-B14F-4D97-AF65-F5344CB8AC3E}">
        <p14:creationId xmlns:p14="http://schemas.microsoft.com/office/powerpoint/2010/main" val="3023902036"/>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nl-NL" sz="4000" b="1" dirty="0"/>
              <a:t>Lk 9:1.</a:t>
            </a:r>
            <a:r>
              <a:rPr lang="nl-NL" sz="4000" dirty="0"/>
              <a:t> ‘En Hy het sy twaalf dissipels saamgeroep en aan hulle mag en gesag gegee oor al die duiwels en om siektes te genees.’</a:t>
            </a:r>
          </a:p>
          <a:p>
            <a:pPr marL="0" indent="0">
              <a:buNone/>
            </a:pPr>
            <a:endParaRPr lang="nl-NL" sz="4000" b="1" dirty="0"/>
          </a:p>
          <a:p>
            <a:pPr marL="0" indent="0">
              <a:buNone/>
            </a:pPr>
            <a:r>
              <a:rPr lang="nl-NL" sz="4000" b="1" dirty="0"/>
              <a:t>Lk 10:19. </a:t>
            </a:r>
            <a:r>
              <a:rPr lang="nl-NL" sz="4000" dirty="0"/>
              <a:t>‘Kyk, Ek gee aan julle die mag om op slange en skerpioene te trap, en oor al die krag van die vyand; en niks sal julle ooit skade doen nie.’</a:t>
            </a:r>
            <a:endParaRPr lang="en-ZA" sz="4000" dirty="0"/>
          </a:p>
        </p:txBody>
      </p:sp>
    </p:spTree>
    <p:extLst>
      <p:ext uri="{BB962C8B-B14F-4D97-AF65-F5344CB8AC3E}">
        <p14:creationId xmlns:p14="http://schemas.microsoft.com/office/powerpoint/2010/main" val="2786758320"/>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lnSpcReduction="10000"/>
          </a:bodyPr>
          <a:lstStyle/>
          <a:p>
            <a:pPr marL="0" indent="0">
              <a:buNone/>
            </a:pPr>
            <a:r>
              <a:rPr lang="nl-NL" sz="4000" b="1" dirty="0"/>
              <a:t>Mk 13:34-36. </a:t>
            </a:r>
            <a:r>
              <a:rPr lang="nl-NL" sz="4000" dirty="0"/>
              <a:t>‘Dit is soos ‘n man wat op reis is, wat sy huis agtergelaat en sy diensknegte volmag gegee het, en vir elkeen sy werk, en aan die deurwagter bevel gegee het om te waak. Waak dan, want julle weet nie wanneer die eienaar van die huis kom nie: in die aand of middernag of met die haangekraai of vroeg in die môre nie; dat hy nie miskien skielik kom en julle aan die slaap vind nie.’</a:t>
            </a:r>
            <a:endParaRPr lang="en-ZA" sz="4000" dirty="0"/>
          </a:p>
        </p:txBody>
      </p:sp>
    </p:spTree>
    <p:extLst>
      <p:ext uri="{BB962C8B-B14F-4D97-AF65-F5344CB8AC3E}">
        <p14:creationId xmlns:p14="http://schemas.microsoft.com/office/powerpoint/2010/main" val="39888896"/>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nl-NL" sz="4800" b="1" dirty="0"/>
              <a:t>4. ONS GEESTELIKE VYAND, DIE DUIWEL, BEOEFEN ONWETTIGE GESAG.</a:t>
            </a:r>
            <a:endParaRPr lang="en-ZA" sz="4800" b="1" dirty="0"/>
          </a:p>
        </p:txBody>
      </p:sp>
    </p:spTree>
    <p:extLst>
      <p:ext uri="{BB962C8B-B14F-4D97-AF65-F5344CB8AC3E}">
        <p14:creationId xmlns:p14="http://schemas.microsoft.com/office/powerpoint/2010/main" val="2686398831"/>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nl-NL" sz="4000" b="1" dirty="0"/>
              <a:t>Op 13:1-2</a:t>
            </a:r>
            <a:r>
              <a:rPr lang="nl-NL" sz="4000" dirty="0"/>
              <a:t>. 'En ek het ‘n dier uit die see sien opkom met sewe koppe en tien horings, en op sy horings tien krone en op sy koppe ‘n naam van godslastering. En die dier wat ek gesien het, was soos ‘n luiperd, en sy pote soos dié van ‘n beer, en sy bek soos die bek van ‘n leeu; en die draak het hom sy krag gegee en sy troon en groot mag.</a:t>
            </a:r>
            <a:endParaRPr lang="en-ZA" sz="4000" dirty="0"/>
          </a:p>
        </p:txBody>
      </p:sp>
    </p:spTree>
    <p:extLst>
      <p:ext uri="{BB962C8B-B14F-4D97-AF65-F5344CB8AC3E}">
        <p14:creationId xmlns:p14="http://schemas.microsoft.com/office/powerpoint/2010/main" val="4000840765"/>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nl-NL" sz="4000" b="1" dirty="0"/>
              <a:t>Efe 6:12. </a:t>
            </a:r>
            <a:r>
              <a:rPr lang="nl-NL" sz="4000" dirty="0"/>
              <a:t>‘Want ons worstelstryd is nie teen vlees en bloed nie, maar teen die owerhede, teen die magte, teen die wêreldheersers van die duisternis van hierdie eeu, teen die bose geeste in die lug.’</a:t>
            </a:r>
            <a:endParaRPr lang="en-ZA" sz="4000" dirty="0"/>
          </a:p>
        </p:txBody>
      </p:sp>
    </p:spTree>
    <p:extLst>
      <p:ext uri="{BB962C8B-B14F-4D97-AF65-F5344CB8AC3E}">
        <p14:creationId xmlns:p14="http://schemas.microsoft.com/office/powerpoint/2010/main" val="1135475261"/>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nl-NL" sz="4800" b="1" dirty="0"/>
              <a:t>5. GESAGSTRUKTURE VORM DIE ONDERLIGGENDE ORIENTASIE VAN ONS GELOOF.</a:t>
            </a:r>
            <a:endParaRPr lang="en-ZA" sz="4800" b="1" dirty="0"/>
          </a:p>
        </p:txBody>
      </p:sp>
    </p:spTree>
    <p:extLst>
      <p:ext uri="{BB962C8B-B14F-4D97-AF65-F5344CB8AC3E}">
        <p14:creationId xmlns:p14="http://schemas.microsoft.com/office/powerpoint/2010/main" val="3690827565"/>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376649"/>
            <a:ext cx="9636370" cy="5018951"/>
          </a:xfrm>
        </p:spPr>
        <p:txBody>
          <a:bodyPr>
            <a:noAutofit/>
          </a:bodyPr>
          <a:lstStyle/>
          <a:p>
            <a:pPr marL="0" indent="0">
              <a:buNone/>
            </a:pPr>
            <a:r>
              <a:rPr lang="en-ZA" sz="4000" b="1" dirty="0"/>
              <a:t>Mt 8:5-13.</a:t>
            </a:r>
            <a:r>
              <a:rPr lang="en-ZA" sz="4000" dirty="0"/>
              <a:t> ‘</a:t>
            </a:r>
            <a:r>
              <a:rPr lang="en-ZA" sz="4000" dirty="0" err="1"/>
              <a:t>En</a:t>
            </a:r>
            <a:r>
              <a:rPr lang="en-ZA" sz="4000" dirty="0"/>
              <a:t> </a:t>
            </a:r>
            <a:r>
              <a:rPr lang="en-ZA" sz="4000" dirty="0" err="1"/>
              <a:t>nadat</a:t>
            </a:r>
            <a:r>
              <a:rPr lang="en-ZA" sz="4000" dirty="0"/>
              <a:t> Jesus in </a:t>
            </a:r>
            <a:r>
              <a:rPr lang="en-ZA" sz="4000" dirty="0" err="1"/>
              <a:t>Kapérnaüm</a:t>
            </a:r>
            <a:r>
              <a:rPr lang="en-ZA" sz="4000" dirty="0"/>
              <a:t> </a:t>
            </a:r>
            <a:r>
              <a:rPr lang="en-ZA" sz="4000" dirty="0" err="1"/>
              <a:t>ingegaan</a:t>
            </a:r>
            <a:r>
              <a:rPr lang="en-ZA" sz="4000" dirty="0"/>
              <a:t> het, </a:t>
            </a:r>
            <a:r>
              <a:rPr lang="en-ZA" sz="4000" dirty="0" err="1"/>
              <a:t>kom</a:t>
            </a:r>
            <a:r>
              <a:rPr lang="en-ZA" sz="4000" dirty="0"/>
              <a:t> </a:t>
            </a:r>
            <a:r>
              <a:rPr lang="en-ZA" sz="4000" dirty="0" err="1"/>
              <a:t>daar</a:t>
            </a:r>
            <a:r>
              <a:rPr lang="en-ZA" sz="4000" dirty="0"/>
              <a:t> ‘n </a:t>
            </a:r>
            <a:r>
              <a:rPr lang="en-ZA" sz="4000" dirty="0" err="1"/>
              <a:t>hoofman</a:t>
            </a:r>
            <a:r>
              <a:rPr lang="en-ZA" sz="4000" dirty="0"/>
              <a:t> </a:t>
            </a:r>
            <a:r>
              <a:rPr lang="en-ZA" sz="4000" dirty="0" err="1"/>
              <a:t>oor</a:t>
            </a:r>
            <a:r>
              <a:rPr lang="en-ZA" sz="4000" dirty="0"/>
              <a:t> </a:t>
            </a:r>
            <a:r>
              <a:rPr lang="en-ZA" sz="4000" dirty="0" err="1"/>
              <a:t>honderd</a:t>
            </a:r>
            <a:r>
              <a:rPr lang="en-ZA" sz="4000" dirty="0"/>
              <a:t> </a:t>
            </a:r>
            <a:r>
              <a:rPr lang="en-ZA" sz="4000" dirty="0" err="1"/>
              <a:t>na</a:t>
            </a:r>
            <a:r>
              <a:rPr lang="en-ZA" sz="4000" dirty="0"/>
              <a:t> </a:t>
            </a:r>
            <a:r>
              <a:rPr lang="en-ZA" sz="4000" dirty="0" err="1"/>
              <a:t>Hom</a:t>
            </a:r>
            <a:r>
              <a:rPr lang="en-ZA" sz="4000" dirty="0"/>
              <a:t> toe </a:t>
            </a:r>
            <a:r>
              <a:rPr lang="en-ZA" sz="4000" dirty="0" err="1"/>
              <a:t>en</a:t>
            </a:r>
            <a:r>
              <a:rPr lang="en-ZA" sz="4000" dirty="0"/>
              <a:t> </a:t>
            </a:r>
            <a:r>
              <a:rPr lang="en-ZA" sz="4000" dirty="0" err="1"/>
              <a:t>smeek</a:t>
            </a:r>
            <a:r>
              <a:rPr lang="en-ZA" sz="4000" dirty="0"/>
              <a:t> </a:t>
            </a:r>
            <a:r>
              <a:rPr lang="en-ZA" sz="4000" dirty="0" err="1"/>
              <a:t>Hom</a:t>
            </a:r>
            <a:r>
              <a:rPr lang="en-ZA" sz="4000" dirty="0"/>
              <a:t> </a:t>
            </a:r>
            <a:r>
              <a:rPr lang="en-ZA" sz="4000" dirty="0" err="1"/>
              <a:t>en</a:t>
            </a:r>
            <a:r>
              <a:rPr lang="en-ZA" sz="4000" dirty="0"/>
              <a:t> </a:t>
            </a:r>
            <a:r>
              <a:rPr lang="en-ZA" sz="4000" dirty="0" err="1"/>
              <a:t>sê</a:t>
            </a:r>
            <a:r>
              <a:rPr lang="en-ZA" sz="4000" dirty="0"/>
              <a:t>: Here, my </a:t>
            </a:r>
            <a:r>
              <a:rPr lang="en-ZA" sz="4000" dirty="0" err="1"/>
              <a:t>kneg</a:t>
            </a:r>
            <a:r>
              <a:rPr lang="en-ZA" sz="4000" dirty="0"/>
              <a:t> </a:t>
            </a:r>
            <a:r>
              <a:rPr lang="en-ZA" sz="4000" dirty="0" err="1"/>
              <a:t>lê</a:t>
            </a:r>
            <a:r>
              <a:rPr lang="en-ZA" sz="4000" dirty="0"/>
              <a:t> </a:t>
            </a:r>
            <a:r>
              <a:rPr lang="en-ZA" sz="4000" dirty="0" err="1"/>
              <a:t>tuis</a:t>
            </a:r>
            <a:r>
              <a:rPr lang="en-ZA" sz="4000" dirty="0"/>
              <a:t> </a:t>
            </a:r>
            <a:r>
              <a:rPr lang="en-ZA" sz="4000" dirty="0" err="1"/>
              <a:t>verlam</a:t>
            </a:r>
            <a:r>
              <a:rPr lang="en-ZA" sz="4000" dirty="0"/>
              <a:t> </a:t>
            </a:r>
            <a:r>
              <a:rPr lang="en-ZA" sz="4000" dirty="0" err="1"/>
              <a:t>en</a:t>
            </a:r>
            <a:r>
              <a:rPr lang="en-ZA" sz="4000" dirty="0"/>
              <a:t> </a:t>
            </a:r>
            <a:r>
              <a:rPr lang="en-ZA" sz="4000" dirty="0" err="1"/>
              <a:t>hy</a:t>
            </a:r>
            <a:r>
              <a:rPr lang="en-ZA" sz="4000" dirty="0"/>
              <a:t> </a:t>
            </a:r>
            <a:r>
              <a:rPr lang="en-ZA" sz="4000" dirty="0" err="1"/>
              <a:t>ly</a:t>
            </a:r>
            <a:r>
              <a:rPr lang="en-ZA" sz="4000" dirty="0"/>
              <a:t> </a:t>
            </a:r>
            <a:r>
              <a:rPr lang="en-ZA" sz="4000" dirty="0" err="1"/>
              <a:t>hewige</a:t>
            </a:r>
            <a:r>
              <a:rPr lang="en-ZA" sz="4000" dirty="0"/>
              <a:t> </a:t>
            </a:r>
            <a:r>
              <a:rPr lang="en-ZA" sz="4000" dirty="0" err="1"/>
              <a:t>pyne</a:t>
            </a:r>
            <a:r>
              <a:rPr lang="en-ZA" sz="4000" dirty="0"/>
              <a:t>. </a:t>
            </a:r>
            <a:r>
              <a:rPr lang="en-ZA" sz="4000" dirty="0" err="1"/>
              <a:t>Daarop</a:t>
            </a:r>
            <a:r>
              <a:rPr lang="en-ZA" sz="4000" dirty="0"/>
              <a:t> </a:t>
            </a:r>
            <a:r>
              <a:rPr lang="en-ZA" sz="4000" dirty="0" err="1"/>
              <a:t>sê</a:t>
            </a:r>
            <a:r>
              <a:rPr lang="en-ZA" sz="4000" dirty="0"/>
              <a:t> Jesus </a:t>
            </a:r>
            <a:r>
              <a:rPr lang="en-ZA" sz="4000" dirty="0" err="1"/>
              <a:t>vir</a:t>
            </a:r>
            <a:r>
              <a:rPr lang="en-ZA" sz="4000" dirty="0"/>
              <a:t> </a:t>
            </a:r>
            <a:r>
              <a:rPr lang="en-ZA" sz="4000" dirty="0" err="1"/>
              <a:t>hom</a:t>
            </a:r>
            <a:r>
              <a:rPr lang="en-ZA" sz="4000" dirty="0"/>
              <a:t>: </a:t>
            </a:r>
            <a:r>
              <a:rPr lang="en-ZA" sz="4000" dirty="0" err="1"/>
              <a:t>Ek</a:t>
            </a:r>
            <a:r>
              <a:rPr lang="en-ZA" sz="4000" dirty="0"/>
              <a:t> </a:t>
            </a:r>
            <a:r>
              <a:rPr lang="en-ZA" sz="4000" dirty="0" err="1"/>
              <a:t>sal</a:t>
            </a:r>
            <a:r>
              <a:rPr lang="en-ZA" sz="4000" dirty="0"/>
              <a:t> </a:t>
            </a:r>
            <a:r>
              <a:rPr lang="en-ZA" sz="4000" dirty="0" err="1"/>
              <a:t>kom</a:t>
            </a:r>
            <a:r>
              <a:rPr lang="en-ZA" sz="4000" dirty="0"/>
              <a:t> </a:t>
            </a:r>
            <a:r>
              <a:rPr lang="en-ZA" sz="4000" dirty="0" err="1"/>
              <a:t>en</a:t>
            </a:r>
            <a:r>
              <a:rPr lang="en-ZA" sz="4000" dirty="0"/>
              <a:t> </a:t>
            </a:r>
            <a:r>
              <a:rPr lang="en-ZA" sz="4000" dirty="0" err="1"/>
              <a:t>hom</a:t>
            </a:r>
            <a:r>
              <a:rPr lang="en-ZA" sz="4000" dirty="0"/>
              <a:t> </a:t>
            </a:r>
            <a:r>
              <a:rPr lang="en-ZA" sz="4000" dirty="0" err="1"/>
              <a:t>gesond</a:t>
            </a:r>
            <a:r>
              <a:rPr lang="en-ZA" sz="4000" dirty="0"/>
              <a:t> </a:t>
            </a:r>
            <a:r>
              <a:rPr lang="en-ZA" sz="4000" dirty="0" err="1"/>
              <a:t>maak</a:t>
            </a:r>
            <a:r>
              <a:rPr lang="en-ZA" sz="4000" dirty="0"/>
              <a:t>. </a:t>
            </a:r>
            <a:r>
              <a:rPr lang="en-ZA" sz="4000" dirty="0" err="1"/>
              <a:t>En</a:t>
            </a:r>
            <a:r>
              <a:rPr lang="en-ZA" sz="4000" dirty="0"/>
              <a:t> die </a:t>
            </a:r>
            <a:r>
              <a:rPr lang="en-ZA" sz="4000" dirty="0" err="1"/>
              <a:t>hoofman</a:t>
            </a:r>
            <a:r>
              <a:rPr lang="en-ZA" sz="4000" dirty="0"/>
              <a:t> </a:t>
            </a:r>
            <a:r>
              <a:rPr lang="en-ZA" sz="4000" dirty="0" err="1"/>
              <a:t>oor</a:t>
            </a:r>
            <a:r>
              <a:rPr lang="en-ZA" sz="4000" dirty="0"/>
              <a:t> </a:t>
            </a:r>
            <a:r>
              <a:rPr lang="en-ZA" sz="4000" dirty="0" err="1"/>
              <a:t>honderd</a:t>
            </a:r>
            <a:r>
              <a:rPr lang="en-ZA" sz="4000" dirty="0"/>
              <a:t> </a:t>
            </a:r>
            <a:r>
              <a:rPr lang="en-ZA" sz="4000" dirty="0" err="1"/>
              <a:t>antwoord</a:t>
            </a:r>
            <a:r>
              <a:rPr lang="en-ZA" sz="4000" dirty="0"/>
              <a:t> </a:t>
            </a:r>
            <a:r>
              <a:rPr lang="en-ZA" sz="4000" dirty="0" err="1"/>
              <a:t>en</a:t>
            </a:r>
            <a:r>
              <a:rPr lang="en-ZA" sz="4000" dirty="0"/>
              <a:t> </a:t>
            </a:r>
            <a:r>
              <a:rPr lang="en-ZA" sz="4000" dirty="0" err="1"/>
              <a:t>sê</a:t>
            </a:r>
            <a:r>
              <a:rPr lang="en-ZA" sz="4000" dirty="0"/>
              <a:t>: Here, </a:t>
            </a:r>
            <a:r>
              <a:rPr lang="en-ZA" sz="4000" dirty="0" err="1"/>
              <a:t>ek</a:t>
            </a:r>
            <a:r>
              <a:rPr lang="en-ZA" sz="4000" dirty="0"/>
              <a:t> is </a:t>
            </a:r>
            <a:r>
              <a:rPr lang="en-ZA" sz="4000" dirty="0" err="1"/>
              <a:t>nie</a:t>
            </a:r>
            <a:r>
              <a:rPr lang="en-ZA" sz="4000" dirty="0"/>
              <a:t> </a:t>
            </a:r>
            <a:r>
              <a:rPr lang="en-ZA" sz="4000" dirty="0" err="1"/>
              <a:t>werd</a:t>
            </a:r>
            <a:r>
              <a:rPr lang="en-ZA" sz="4000" dirty="0"/>
              <a:t> </a:t>
            </a:r>
            <a:r>
              <a:rPr lang="en-ZA" sz="4000" dirty="0" err="1"/>
              <a:t>dat</a:t>
            </a:r>
            <a:r>
              <a:rPr lang="en-ZA" sz="4000" dirty="0"/>
              <a:t> U </a:t>
            </a:r>
            <a:r>
              <a:rPr lang="en-ZA" sz="4000" dirty="0" err="1"/>
              <a:t>onder</a:t>
            </a:r>
            <a:r>
              <a:rPr lang="en-ZA" sz="4000" dirty="0"/>
              <a:t> my </a:t>
            </a:r>
            <a:r>
              <a:rPr lang="en-ZA" sz="4000" dirty="0" err="1"/>
              <a:t>dak</a:t>
            </a:r>
            <a:r>
              <a:rPr lang="en-ZA" sz="4000" dirty="0"/>
              <a:t> </a:t>
            </a:r>
            <a:r>
              <a:rPr lang="en-ZA" sz="4000" dirty="0" err="1"/>
              <a:t>inkom</a:t>
            </a:r>
            <a:r>
              <a:rPr lang="en-ZA" sz="4000" dirty="0"/>
              <a:t> </a:t>
            </a:r>
            <a:r>
              <a:rPr lang="en-ZA" sz="4000" dirty="0" err="1"/>
              <a:t>nie</a:t>
            </a:r>
            <a:r>
              <a:rPr lang="en-ZA" sz="4000" dirty="0"/>
              <a:t>; maar </a:t>
            </a:r>
            <a:r>
              <a:rPr lang="en-ZA" sz="4000" dirty="0" err="1"/>
              <a:t>spreek</a:t>
            </a:r>
            <a:r>
              <a:rPr lang="en-ZA" sz="4000" dirty="0"/>
              <a:t> net ‘n </a:t>
            </a:r>
            <a:r>
              <a:rPr lang="en-ZA" sz="4000" dirty="0" err="1"/>
              <a:t>woord</a:t>
            </a:r>
            <a:r>
              <a:rPr lang="en-ZA" sz="4000" dirty="0"/>
              <a:t>, </a:t>
            </a:r>
            <a:r>
              <a:rPr lang="en-ZA" sz="4000" dirty="0" err="1"/>
              <a:t>en</a:t>
            </a:r>
            <a:r>
              <a:rPr lang="en-ZA" sz="4000" dirty="0"/>
              <a:t> my </a:t>
            </a:r>
            <a:r>
              <a:rPr lang="en-ZA" sz="4000" dirty="0" err="1"/>
              <a:t>kneg</a:t>
            </a:r>
            <a:r>
              <a:rPr lang="en-ZA" sz="4000" dirty="0"/>
              <a:t> </a:t>
            </a:r>
            <a:r>
              <a:rPr lang="en-ZA" sz="4000" dirty="0" err="1"/>
              <a:t>sal</a:t>
            </a:r>
            <a:r>
              <a:rPr lang="en-ZA" sz="4000" dirty="0"/>
              <a:t> </a:t>
            </a:r>
            <a:r>
              <a:rPr lang="en-ZA" sz="4000" dirty="0" err="1"/>
              <a:t>gesond</a:t>
            </a:r>
            <a:r>
              <a:rPr lang="en-ZA" sz="4000" dirty="0"/>
              <a:t> word. Want </a:t>
            </a:r>
            <a:r>
              <a:rPr lang="en-ZA" sz="4000" dirty="0" err="1"/>
              <a:t>ek</a:t>
            </a:r>
            <a:r>
              <a:rPr lang="en-ZA" sz="4000" dirty="0"/>
              <a:t> is </a:t>
            </a:r>
            <a:r>
              <a:rPr lang="en-ZA" sz="4000" dirty="0" err="1"/>
              <a:t>ook</a:t>
            </a:r>
            <a:r>
              <a:rPr lang="en-ZA" sz="4000" dirty="0"/>
              <a:t> ‘n man </a:t>
            </a:r>
            <a:r>
              <a:rPr lang="en-ZA" sz="4000" dirty="0" err="1"/>
              <a:t>onder</a:t>
            </a:r>
            <a:r>
              <a:rPr lang="en-ZA" sz="4000" dirty="0"/>
              <a:t> </a:t>
            </a:r>
            <a:r>
              <a:rPr lang="en-ZA" sz="4000" dirty="0" err="1"/>
              <a:t>gesag</a:t>
            </a:r>
            <a:r>
              <a:rPr lang="en-ZA" sz="4000" dirty="0"/>
              <a:t>, </a:t>
            </a:r>
            <a:r>
              <a:rPr lang="en-ZA" sz="4000" dirty="0" err="1"/>
              <a:t>en</a:t>
            </a:r>
            <a:r>
              <a:rPr lang="en-ZA" sz="4000" dirty="0"/>
              <a:t> </a:t>
            </a:r>
            <a:r>
              <a:rPr lang="en-ZA" sz="4000" dirty="0" err="1"/>
              <a:t>ek</a:t>
            </a:r>
            <a:r>
              <a:rPr lang="en-ZA" sz="4000" dirty="0"/>
              <a:t> het </a:t>
            </a:r>
            <a:r>
              <a:rPr lang="en-ZA" sz="4000" dirty="0" err="1"/>
              <a:t>soldate</a:t>
            </a:r>
            <a:r>
              <a:rPr lang="en-ZA" sz="4000" dirty="0"/>
              <a:t> </a:t>
            </a:r>
            <a:r>
              <a:rPr lang="en-ZA" sz="4000" dirty="0" err="1"/>
              <a:t>onder</a:t>
            </a:r>
            <a:r>
              <a:rPr lang="en-ZA" sz="4000" dirty="0"/>
              <a:t> my.</a:t>
            </a:r>
          </a:p>
        </p:txBody>
      </p:sp>
    </p:spTree>
    <p:extLst>
      <p:ext uri="{BB962C8B-B14F-4D97-AF65-F5344CB8AC3E}">
        <p14:creationId xmlns:p14="http://schemas.microsoft.com/office/powerpoint/2010/main" val="3209495660"/>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136305"/>
            <a:ext cx="9636370" cy="5018951"/>
          </a:xfrm>
        </p:spPr>
        <p:txBody>
          <a:bodyPr>
            <a:normAutofit lnSpcReduction="10000"/>
          </a:bodyPr>
          <a:lstStyle/>
          <a:p>
            <a:pPr marL="0" indent="0">
              <a:buNone/>
            </a:pPr>
            <a:r>
              <a:rPr lang="nl-NL" sz="4000" dirty="0"/>
              <a:t>En vir hierdie een sê ek: Gaan! en hy gaan; en vir ‘n ander een: Kom! en hy kom; en vir my dienskneg: Doen dit! en hy doen dit. Toe Jesus dit hoor, het Hy Hom verwonder en aan sy volgelinge gesê: Voorwaar Ek sê vir julle, selfs in Israel het Ek so ‘n groot geloof nie gevind nie. Maar Ek sê vir julle dat baie sal kom van ooste en weste en saam met Abraham en Isak en Jakob sal aansit in die koninkryk van die hemele.</a:t>
            </a:r>
            <a:endParaRPr lang="en-ZA" sz="4000" dirty="0"/>
          </a:p>
        </p:txBody>
      </p:sp>
    </p:spTree>
    <p:extLst>
      <p:ext uri="{BB962C8B-B14F-4D97-AF65-F5344CB8AC3E}">
        <p14:creationId xmlns:p14="http://schemas.microsoft.com/office/powerpoint/2010/main" val="170229702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en-ZA" sz="4000" i="1" dirty="0"/>
              <a:t>‘We believe in the principle of being in submission to authority. As such, it is understood that church membership shall be subject to submission to authority in matters pertaining to church governance, doctrine and personal behaviour.’</a:t>
            </a:r>
            <a:endParaRPr lang="en-ZA" sz="4000" dirty="0"/>
          </a:p>
        </p:txBody>
      </p:sp>
    </p:spTree>
    <p:extLst>
      <p:ext uri="{BB962C8B-B14F-4D97-AF65-F5344CB8AC3E}">
        <p14:creationId xmlns:p14="http://schemas.microsoft.com/office/powerpoint/2010/main" val="695589957"/>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nl-NL" sz="4000" dirty="0"/>
              <a:t>Maar die kinders van die koninkryk sal uitgedryf word in die buitenste duisternis. Daar sal geween wees en gekners van die tande. Toe sê Jesus vir die hoofman oor honderd: Gaan, en laat dit vir jou wees soos jy geglo het. En sy kneg het gesond geword in daardie uur.’</a:t>
            </a:r>
            <a:endParaRPr lang="en-ZA" sz="4000" dirty="0"/>
          </a:p>
        </p:txBody>
      </p:sp>
    </p:spTree>
    <p:extLst>
      <p:ext uri="{BB962C8B-B14F-4D97-AF65-F5344CB8AC3E}">
        <p14:creationId xmlns:p14="http://schemas.microsoft.com/office/powerpoint/2010/main" val="3278316166"/>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nl-NL" sz="4800" b="1" dirty="0"/>
              <a:t>6. GELOWIGES WORD HERHAALDELIK OPDRAG GEGEE OM TE ONDERWERP AAN GODDELIKE GESAG.</a:t>
            </a:r>
            <a:endParaRPr lang="en-ZA" sz="4800" b="1" dirty="0"/>
          </a:p>
        </p:txBody>
      </p:sp>
    </p:spTree>
    <p:extLst>
      <p:ext uri="{BB962C8B-B14F-4D97-AF65-F5344CB8AC3E}">
        <p14:creationId xmlns:p14="http://schemas.microsoft.com/office/powerpoint/2010/main" val="291933549"/>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nl-NL" sz="4000" b="1" dirty="0"/>
              <a:t>Tit 3:1.</a:t>
            </a:r>
            <a:r>
              <a:rPr lang="nl-NL" sz="4000" dirty="0"/>
              <a:t> ‘Herinner hulle daaraan om onderdanig te wees aan owerhede en magte, om gehoorsaam te wees, bereid tot elke goeie werk;..’</a:t>
            </a:r>
            <a:endParaRPr lang="en-ZA" sz="4000" dirty="0"/>
          </a:p>
        </p:txBody>
      </p:sp>
    </p:spTree>
    <p:extLst>
      <p:ext uri="{BB962C8B-B14F-4D97-AF65-F5344CB8AC3E}">
        <p14:creationId xmlns:p14="http://schemas.microsoft.com/office/powerpoint/2010/main" val="4028552867"/>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nl-NL" sz="4000" b="1" dirty="0"/>
              <a:t>Tit 2:15.</a:t>
            </a:r>
            <a:r>
              <a:rPr lang="nl-NL" sz="4000" dirty="0"/>
              <a:t> ‘Spreek hierdie dinge en vermaan en bestraf in alle erns. Laat niemand jou verag nie.’</a:t>
            </a:r>
          </a:p>
          <a:p>
            <a:pPr marL="0" indent="0">
              <a:buNone/>
            </a:pPr>
            <a:endParaRPr lang="nl-NL" sz="4000" dirty="0"/>
          </a:p>
          <a:p>
            <a:pPr marL="0" indent="0">
              <a:buNone/>
            </a:pPr>
            <a:r>
              <a:rPr lang="en-ZA" sz="4000" b="1" dirty="0"/>
              <a:t>Tit 2:15.</a:t>
            </a:r>
            <a:r>
              <a:rPr lang="en-ZA" sz="4000" dirty="0"/>
              <a:t> ‘These, then, are the things you should teach. Encourage and rebuke with all authority. Do not let anyone despise you.’</a:t>
            </a:r>
          </a:p>
        </p:txBody>
      </p:sp>
    </p:spTree>
    <p:extLst>
      <p:ext uri="{BB962C8B-B14F-4D97-AF65-F5344CB8AC3E}">
        <p14:creationId xmlns:p14="http://schemas.microsoft.com/office/powerpoint/2010/main" val="3256523793"/>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nl-NL" sz="4800" b="1" dirty="0"/>
              <a:t>7. GELOWIGES WORD BEVEEL OM TE BID VIR GESAGSFIGURE.</a:t>
            </a:r>
            <a:endParaRPr lang="en-ZA" sz="4800" b="1" dirty="0"/>
          </a:p>
        </p:txBody>
      </p:sp>
    </p:spTree>
    <p:extLst>
      <p:ext uri="{BB962C8B-B14F-4D97-AF65-F5344CB8AC3E}">
        <p14:creationId xmlns:p14="http://schemas.microsoft.com/office/powerpoint/2010/main" val="4251272991"/>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en-ZA" sz="4000" b="1" dirty="0" err="1"/>
              <a:t>Spr</a:t>
            </a:r>
            <a:r>
              <a:rPr lang="en-ZA" sz="4000" b="1" dirty="0"/>
              <a:t> 29:2.</a:t>
            </a:r>
            <a:r>
              <a:rPr lang="en-ZA" sz="4000" dirty="0"/>
              <a:t> ‘As die </a:t>
            </a:r>
            <a:r>
              <a:rPr lang="en-ZA" sz="4000" dirty="0" err="1"/>
              <a:t>regverdiges</a:t>
            </a:r>
            <a:r>
              <a:rPr lang="en-ZA" sz="4000" dirty="0"/>
              <a:t> </a:t>
            </a:r>
            <a:r>
              <a:rPr lang="en-ZA" sz="4000" dirty="0" err="1"/>
              <a:t>talryk</a:t>
            </a:r>
            <a:r>
              <a:rPr lang="en-ZA" sz="4000" dirty="0"/>
              <a:t> word, is die </a:t>
            </a:r>
            <a:r>
              <a:rPr lang="en-ZA" sz="4000" dirty="0" err="1"/>
              <a:t>volk</a:t>
            </a:r>
            <a:r>
              <a:rPr lang="en-ZA" sz="4000" dirty="0"/>
              <a:t> </a:t>
            </a:r>
            <a:r>
              <a:rPr lang="en-ZA" sz="4000" dirty="0" err="1"/>
              <a:t>bly</a:t>
            </a:r>
            <a:r>
              <a:rPr lang="en-ZA" sz="4000" dirty="0"/>
              <a:t>; maar as die </a:t>
            </a:r>
            <a:r>
              <a:rPr lang="en-ZA" sz="4000" dirty="0" err="1"/>
              <a:t>goddelose</a:t>
            </a:r>
            <a:r>
              <a:rPr lang="en-ZA" sz="4000" dirty="0"/>
              <a:t> </a:t>
            </a:r>
            <a:r>
              <a:rPr lang="en-ZA" sz="4000" dirty="0" err="1"/>
              <a:t>heers</a:t>
            </a:r>
            <a:r>
              <a:rPr lang="en-ZA" sz="4000" dirty="0"/>
              <a:t>, </a:t>
            </a:r>
            <a:r>
              <a:rPr lang="en-ZA" sz="4000" dirty="0" err="1"/>
              <a:t>sug</a:t>
            </a:r>
            <a:r>
              <a:rPr lang="en-ZA" sz="4000" dirty="0"/>
              <a:t> die </a:t>
            </a:r>
            <a:r>
              <a:rPr lang="en-ZA" sz="4000" dirty="0" err="1"/>
              <a:t>volk</a:t>
            </a:r>
            <a:r>
              <a:rPr lang="en-ZA" sz="4000" dirty="0"/>
              <a:t>.’</a:t>
            </a:r>
          </a:p>
          <a:p>
            <a:pPr marL="0" indent="0">
              <a:buNone/>
            </a:pPr>
            <a:endParaRPr lang="en-ZA" sz="4000" dirty="0"/>
          </a:p>
          <a:p>
            <a:pPr marL="0" indent="0">
              <a:buNone/>
            </a:pPr>
            <a:r>
              <a:rPr lang="en-ZA" sz="4000" b="1" dirty="0" err="1"/>
              <a:t>Prov</a:t>
            </a:r>
            <a:r>
              <a:rPr lang="en-ZA" sz="4000" b="1" dirty="0"/>
              <a:t> 29:2.</a:t>
            </a:r>
            <a:r>
              <a:rPr lang="en-ZA" sz="4000" dirty="0"/>
              <a:t> ‘When the righteous are in authority, the people rejoice; but when the wicked bear rule, the people mourn.’</a:t>
            </a:r>
          </a:p>
        </p:txBody>
      </p:sp>
    </p:spTree>
    <p:extLst>
      <p:ext uri="{BB962C8B-B14F-4D97-AF65-F5344CB8AC3E}">
        <p14:creationId xmlns:p14="http://schemas.microsoft.com/office/powerpoint/2010/main" val="1166696889"/>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nl-NL" sz="4000" b="1" dirty="0"/>
              <a:t>1 Tim 2:1-2.</a:t>
            </a:r>
            <a:r>
              <a:rPr lang="nl-NL" sz="4000" dirty="0"/>
              <a:t> ‘In die eerste plek vermaan ek dan dat smekinge, gebede, voorbedes, danksegginge gedoen moet word vir alle mense; vir konings en almal wat hooggeplaas is, sodat ons ‘n rustige en stil lewe kan lei in alle godsvrug en waardigheid.’</a:t>
            </a:r>
            <a:endParaRPr lang="en-ZA" sz="4000" dirty="0"/>
          </a:p>
        </p:txBody>
      </p:sp>
    </p:spTree>
    <p:extLst>
      <p:ext uri="{BB962C8B-B14F-4D97-AF65-F5344CB8AC3E}">
        <p14:creationId xmlns:p14="http://schemas.microsoft.com/office/powerpoint/2010/main" val="190401253"/>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nb-NO" sz="4800" b="1" dirty="0"/>
              <a:t>8. GODDELIKE GESAG BRING LEWENDE LERING, OPENBARING &amp; TRANSFORMASIE.</a:t>
            </a:r>
            <a:endParaRPr lang="en-ZA" sz="4800" b="1" dirty="0"/>
          </a:p>
        </p:txBody>
      </p:sp>
    </p:spTree>
    <p:extLst>
      <p:ext uri="{BB962C8B-B14F-4D97-AF65-F5344CB8AC3E}">
        <p14:creationId xmlns:p14="http://schemas.microsoft.com/office/powerpoint/2010/main" val="4176741537"/>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nl-NL" sz="4000" b="1" dirty="0"/>
              <a:t>Mt 7:28-29.</a:t>
            </a:r>
            <a:r>
              <a:rPr lang="nl-NL" sz="4000" dirty="0"/>
              <a:t> ‘En toe Jesus hierdie woorde geëindig het, was die skare verslae oor sy leer; want Hy het hulle geleer soos een wat gesag het, en nie soos die skrifgeleerdes nie.’</a:t>
            </a:r>
            <a:endParaRPr lang="en-ZA" sz="4000" dirty="0"/>
          </a:p>
        </p:txBody>
      </p:sp>
    </p:spTree>
    <p:extLst>
      <p:ext uri="{BB962C8B-B14F-4D97-AF65-F5344CB8AC3E}">
        <p14:creationId xmlns:p14="http://schemas.microsoft.com/office/powerpoint/2010/main" val="1283900710"/>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nb-NO" sz="4800" b="1" dirty="0"/>
              <a:t>9. AAN DIE EINDE SAL JESUS ALLE ONWETTIGE GESAG VERNIETIG.</a:t>
            </a:r>
            <a:endParaRPr lang="en-ZA" sz="4800" b="1" dirty="0"/>
          </a:p>
        </p:txBody>
      </p:sp>
    </p:spTree>
    <p:extLst>
      <p:ext uri="{BB962C8B-B14F-4D97-AF65-F5344CB8AC3E}">
        <p14:creationId xmlns:p14="http://schemas.microsoft.com/office/powerpoint/2010/main" val="151387617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en-ZA" sz="4000" dirty="0"/>
              <a:t>OUTORITEIT word VERTAAL met </a:t>
            </a:r>
            <a:r>
              <a:rPr lang="en-ZA" sz="4000" dirty="0" err="1"/>
              <a:t>woorde</a:t>
            </a:r>
            <a:r>
              <a:rPr lang="en-ZA" sz="4000" dirty="0"/>
              <a:t> </a:t>
            </a:r>
            <a:r>
              <a:rPr lang="en-ZA" sz="4000" dirty="0" err="1"/>
              <a:t>soos</a:t>
            </a:r>
            <a:r>
              <a:rPr lang="en-ZA" sz="4000" dirty="0"/>
              <a:t> ‘Authority / Power / </a:t>
            </a:r>
            <a:r>
              <a:rPr lang="en-ZA" sz="4000" dirty="0" err="1"/>
              <a:t>Gesag</a:t>
            </a:r>
            <a:r>
              <a:rPr lang="en-ZA" sz="4000" dirty="0"/>
              <a:t> / Mag.</a:t>
            </a:r>
          </a:p>
          <a:p>
            <a:pPr marL="0" indent="0">
              <a:buNone/>
            </a:pPr>
            <a:r>
              <a:rPr lang="en-ZA" sz="4000" dirty="0"/>
              <a:t>Gr: </a:t>
            </a:r>
            <a:r>
              <a:rPr lang="en-ZA" sz="4000" dirty="0" err="1"/>
              <a:t>Exousia</a:t>
            </a:r>
            <a:r>
              <a:rPr lang="en-ZA" sz="4000" dirty="0"/>
              <a:t> ‘</a:t>
            </a:r>
            <a:r>
              <a:rPr lang="en-ZA" sz="4000" b="1" dirty="0"/>
              <a:t>ex-</a:t>
            </a:r>
            <a:r>
              <a:rPr lang="en-ZA" sz="4000" b="1" dirty="0" err="1"/>
              <a:t>oo</a:t>
            </a:r>
            <a:r>
              <a:rPr lang="en-ZA" sz="4000" b="1" dirty="0"/>
              <a:t>-see-ah</a:t>
            </a:r>
            <a:r>
              <a:rPr lang="en-ZA" sz="4000" dirty="0"/>
              <a:t>’ van die </a:t>
            </a:r>
            <a:r>
              <a:rPr lang="en-ZA" sz="4000" dirty="0" err="1"/>
              <a:t>werkwoord</a:t>
            </a:r>
            <a:r>
              <a:rPr lang="en-ZA" sz="4000" dirty="0"/>
              <a:t> wat </a:t>
            </a:r>
            <a:r>
              <a:rPr lang="en-ZA" sz="4000" dirty="0" err="1"/>
              <a:t>beteken</a:t>
            </a:r>
            <a:r>
              <a:rPr lang="en-ZA" sz="4000" dirty="0"/>
              <a:t>: ‘it is lawful’.</a:t>
            </a:r>
          </a:p>
          <a:p>
            <a:pPr marL="0" indent="0">
              <a:buNone/>
            </a:pPr>
            <a:r>
              <a:rPr lang="en-ZA" sz="4000" dirty="0" err="1"/>
              <a:t>Letterlik</a:t>
            </a:r>
            <a:r>
              <a:rPr lang="en-ZA" sz="4000" dirty="0"/>
              <a:t> </a:t>
            </a:r>
            <a:r>
              <a:rPr lang="en-ZA" sz="4000" dirty="0" err="1"/>
              <a:t>beteken</a:t>
            </a:r>
            <a:r>
              <a:rPr lang="en-ZA" sz="4000" dirty="0"/>
              <a:t> ‘ex-</a:t>
            </a:r>
            <a:r>
              <a:rPr lang="en-ZA" sz="4000" dirty="0" err="1"/>
              <a:t>oo</a:t>
            </a:r>
            <a:r>
              <a:rPr lang="en-ZA" sz="4000" dirty="0"/>
              <a:t>-see-ah’ The right to exercise power.</a:t>
            </a:r>
          </a:p>
        </p:txBody>
      </p:sp>
    </p:spTree>
    <p:extLst>
      <p:ext uri="{BB962C8B-B14F-4D97-AF65-F5344CB8AC3E}">
        <p14:creationId xmlns:p14="http://schemas.microsoft.com/office/powerpoint/2010/main" val="2997831175"/>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a:bodyPr>
          <a:lstStyle/>
          <a:p>
            <a:pPr marL="0" indent="0">
              <a:buNone/>
            </a:pPr>
            <a:r>
              <a:rPr lang="nl-NL" sz="4000" b="1" dirty="0"/>
              <a:t>1 Kor 15:24-28.</a:t>
            </a:r>
            <a:r>
              <a:rPr lang="nl-NL" sz="4000" dirty="0"/>
              <a:t> ‘Daarna kom die einde, wanneer Hy die koninkryk aan God die Vader oorgee, as Hy alle heerskappy en alle gesag en mag vernietig het. Want Hy moet as koning heers totdat Hy al sy vyande onder sy voete gestel het. Die laaste vyand wat vernietig word, is die dood.</a:t>
            </a:r>
            <a:endParaRPr lang="en-ZA" sz="4000" dirty="0"/>
          </a:p>
        </p:txBody>
      </p:sp>
    </p:spTree>
    <p:extLst>
      <p:ext uri="{BB962C8B-B14F-4D97-AF65-F5344CB8AC3E}">
        <p14:creationId xmlns:p14="http://schemas.microsoft.com/office/powerpoint/2010/main" val="1926915343"/>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389516"/>
            <a:ext cx="9636370" cy="5018951"/>
          </a:xfrm>
        </p:spPr>
        <p:txBody>
          <a:bodyPr>
            <a:normAutofit/>
          </a:bodyPr>
          <a:lstStyle/>
          <a:p>
            <a:pPr marL="0" indent="0">
              <a:buNone/>
            </a:pPr>
            <a:r>
              <a:rPr lang="nl-NL" sz="4000" dirty="0"/>
              <a:t>Want Hy het alles aan sy voete onderwerp, maar wanneer Hy sê dat alles onderwerp is, is dit duidelik dat Hy uitgesonder is wat alles aan Hom onderwerp het. En wanneer alles aan Hom onderwerp is, dan sal ook die Seun self Hom onderwerp aan die Een wat alles aan Hom onderwerp het, sodat God alles in almal kan wees.’</a:t>
            </a:r>
            <a:endParaRPr lang="en-ZA" sz="4000" dirty="0"/>
          </a:p>
        </p:txBody>
      </p:sp>
    </p:spTree>
    <p:extLst>
      <p:ext uri="{BB962C8B-B14F-4D97-AF65-F5344CB8AC3E}">
        <p14:creationId xmlns:p14="http://schemas.microsoft.com/office/powerpoint/2010/main" val="37445278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en-ZA" sz="4800" b="1" dirty="0"/>
              <a:t>1. ALLE WARE WETTIGE GESAG OF OUTORITEIT KOM VAN GOD AF.</a:t>
            </a:r>
          </a:p>
        </p:txBody>
      </p:sp>
    </p:spTree>
    <p:extLst>
      <p:ext uri="{BB962C8B-B14F-4D97-AF65-F5344CB8AC3E}">
        <p14:creationId xmlns:p14="http://schemas.microsoft.com/office/powerpoint/2010/main" val="148228384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5"/>
            <a:ext cx="9636370" cy="5018950"/>
          </a:xfrm>
        </p:spPr>
        <p:txBody>
          <a:bodyPr>
            <a:normAutofit/>
          </a:bodyPr>
          <a:lstStyle/>
          <a:p>
            <a:pPr marL="0" indent="0">
              <a:buNone/>
            </a:pPr>
            <a:r>
              <a:rPr lang="en-ZA" sz="4000" b="1" dirty="0"/>
              <a:t>Rom 13:1-5.</a:t>
            </a:r>
            <a:r>
              <a:rPr lang="en-ZA" sz="4000" dirty="0"/>
              <a:t> ‘</a:t>
            </a:r>
            <a:r>
              <a:rPr lang="en-ZA" sz="4000" dirty="0" err="1"/>
              <a:t>Laat</a:t>
            </a:r>
            <a:r>
              <a:rPr lang="en-ZA" sz="4000" dirty="0"/>
              <a:t> </a:t>
            </a:r>
            <a:r>
              <a:rPr lang="en-ZA" sz="4000" dirty="0" err="1"/>
              <a:t>elke</a:t>
            </a:r>
            <a:r>
              <a:rPr lang="en-ZA" sz="4000" dirty="0"/>
              <a:t> </a:t>
            </a:r>
            <a:r>
              <a:rPr lang="en-ZA" sz="4000" dirty="0" err="1"/>
              <a:t>mens</a:t>
            </a:r>
            <a:r>
              <a:rPr lang="en-ZA" sz="4000" dirty="0"/>
              <a:t> </a:t>
            </a:r>
            <a:r>
              <a:rPr lang="en-ZA" sz="4000" dirty="0" err="1"/>
              <a:t>hom</a:t>
            </a:r>
            <a:r>
              <a:rPr lang="en-ZA" sz="4000" dirty="0"/>
              <a:t> </a:t>
            </a:r>
            <a:r>
              <a:rPr lang="en-ZA" sz="4000" dirty="0" err="1"/>
              <a:t>onderwerp</a:t>
            </a:r>
            <a:r>
              <a:rPr lang="en-ZA" sz="4000" dirty="0"/>
              <a:t> </a:t>
            </a:r>
            <a:r>
              <a:rPr lang="en-ZA" sz="4000" dirty="0" err="1"/>
              <a:t>aan</a:t>
            </a:r>
            <a:r>
              <a:rPr lang="en-ZA" sz="4000" dirty="0"/>
              <a:t> die </a:t>
            </a:r>
            <a:r>
              <a:rPr lang="en-ZA" sz="4000" dirty="0" err="1"/>
              <a:t>magte</a:t>
            </a:r>
            <a:r>
              <a:rPr lang="en-ZA" sz="4000" dirty="0"/>
              <a:t> wat </a:t>
            </a:r>
            <a:r>
              <a:rPr lang="en-ZA" sz="4000" dirty="0" err="1"/>
              <a:t>oor</a:t>
            </a:r>
            <a:r>
              <a:rPr lang="en-ZA" sz="4000" dirty="0"/>
              <a:t> </a:t>
            </a:r>
            <a:r>
              <a:rPr lang="en-ZA" sz="4000" dirty="0" err="1"/>
              <a:t>hom</a:t>
            </a:r>
            <a:r>
              <a:rPr lang="en-ZA" sz="4000" dirty="0"/>
              <a:t> </a:t>
            </a:r>
            <a:r>
              <a:rPr lang="en-ZA" sz="4000" dirty="0" err="1"/>
              <a:t>gestel</a:t>
            </a:r>
            <a:r>
              <a:rPr lang="en-ZA" sz="4000" dirty="0"/>
              <a:t> is, want </a:t>
            </a:r>
            <a:r>
              <a:rPr lang="en-ZA" sz="4000" dirty="0" err="1"/>
              <a:t>daar</a:t>
            </a:r>
            <a:r>
              <a:rPr lang="en-ZA" sz="4000" dirty="0"/>
              <a:t> is </a:t>
            </a:r>
            <a:r>
              <a:rPr lang="en-ZA" sz="4000" dirty="0" err="1"/>
              <a:t>geen</a:t>
            </a:r>
            <a:r>
              <a:rPr lang="en-ZA" sz="4000" dirty="0"/>
              <a:t> mag </a:t>
            </a:r>
            <a:r>
              <a:rPr lang="en-ZA" sz="4000" dirty="0" err="1"/>
              <a:t>behalwe</a:t>
            </a:r>
            <a:r>
              <a:rPr lang="en-ZA" sz="4000" dirty="0"/>
              <a:t> van God </a:t>
            </a:r>
            <a:r>
              <a:rPr lang="en-ZA" sz="4000" dirty="0" err="1"/>
              <a:t>nie</a:t>
            </a:r>
            <a:r>
              <a:rPr lang="en-ZA" sz="4000" dirty="0"/>
              <a:t>, </a:t>
            </a:r>
            <a:r>
              <a:rPr lang="en-ZA" sz="4000" dirty="0" err="1"/>
              <a:t>en</a:t>
            </a:r>
            <a:r>
              <a:rPr lang="en-ZA" sz="4000" dirty="0"/>
              <a:t> die wat </a:t>
            </a:r>
            <a:r>
              <a:rPr lang="en-ZA" sz="4000" dirty="0" err="1"/>
              <a:t>daar</a:t>
            </a:r>
            <a:r>
              <a:rPr lang="en-ZA" sz="4000" dirty="0"/>
              <a:t> is, is </a:t>
            </a:r>
            <a:r>
              <a:rPr lang="en-ZA" sz="4000" dirty="0" err="1"/>
              <a:t>deur</a:t>
            </a:r>
            <a:r>
              <a:rPr lang="en-ZA" sz="4000" dirty="0"/>
              <a:t> God </a:t>
            </a:r>
            <a:r>
              <a:rPr lang="en-ZA" sz="4000" dirty="0" err="1"/>
              <a:t>ingestel</a:t>
            </a:r>
            <a:r>
              <a:rPr lang="en-ZA" sz="4000" dirty="0"/>
              <a:t>, </a:t>
            </a:r>
            <a:r>
              <a:rPr lang="en-ZA" sz="4000" dirty="0" err="1"/>
              <a:t>sodat</a:t>
            </a:r>
            <a:r>
              <a:rPr lang="en-ZA" sz="4000" dirty="0"/>
              <a:t> </a:t>
            </a:r>
            <a:r>
              <a:rPr lang="en-ZA" sz="4000" dirty="0" err="1"/>
              <a:t>hy</a:t>
            </a:r>
            <a:r>
              <a:rPr lang="en-ZA" sz="4000" dirty="0"/>
              <a:t> wat </a:t>
            </a:r>
            <a:r>
              <a:rPr lang="en-ZA" sz="4000" dirty="0" err="1"/>
              <a:t>hom</a:t>
            </a:r>
            <a:r>
              <a:rPr lang="en-ZA" sz="4000" dirty="0"/>
              <a:t> teen die mag </a:t>
            </a:r>
            <a:r>
              <a:rPr lang="en-ZA" sz="4000" dirty="0" err="1"/>
              <a:t>versit</a:t>
            </a:r>
            <a:r>
              <a:rPr lang="en-ZA" sz="4000" dirty="0"/>
              <a:t>, die </a:t>
            </a:r>
            <a:r>
              <a:rPr lang="en-ZA" sz="4000" dirty="0" err="1"/>
              <a:t>instelling</a:t>
            </a:r>
            <a:r>
              <a:rPr lang="en-ZA" sz="4000" dirty="0"/>
              <a:t> van God </a:t>
            </a:r>
            <a:r>
              <a:rPr lang="en-ZA" sz="4000" dirty="0" err="1"/>
              <a:t>weerstaan</a:t>
            </a:r>
            <a:r>
              <a:rPr lang="en-ZA" sz="4000" dirty="0"/>
              <a:t>; </a:t>
            </a:r>
            <a:r>
              <a:rPr lang="en-ZA" sz="4000" dirty="0" err="1"/>
              <a:t>en</a:t>
            </a:r>
            <a:r>
              <a:rPr lang="en-ZA" sz="4000" dirty="0"/>
              <a:t> die wat </a:t>
            </a:r>
            <a:r>
              <a:rPr lang="en-ZA" sz="4000" dirty="0" err="1"/>
              <a:t>dit</a:t>
            </a:r>
            <a:r>
              <a:rPr lang="en-ZA" sz="4000" dirty="0"/>
              <a:t> </a:t>
            </a:r>
            <a:r>
              <a:rPr lang="en-ZA" sz="4000" dirty="0" err="1"/>
              <a:t>weerstaan</a:t>
            </a:r>
            <a:r>
              <a:rPr lang="en-ZA" sz="4000" dirty="0"/>
              <a:t>, </a:t>
            </a:r>
            <a:r>
              <a:rPr lang="en-ZA" sz="4000" dirty="0" err="1"/>
              <a:t>sal</a:t>
            </a:r>
            <a:r>
              <a:rPr lang="en-ZA" sz="4000" dirty="0"/>
              <a:t> </a:t>
            </a:r>
            <a:r>
              <a:rPr lang="en-ZA" sz="4000" dirty="0" err="1"/>
              <a:t>hulle</a:t>
            </a:r>
            <a:r>
              <a:rPr lang="en-ZA" sz="4000" dirty="0"/>
              <a:t> </a:t>
            </a:r>
            <a:r>
              <a:rPr lang="en-ZA" sz="4000" dirty="0" err="1"/>
              <a:t>oordeel</a:t>
            </a:r>
            <a:r>
              <a:rPr lang="en-ZA" sz="4000" dirty="0"/>
              <a:t> </a:t>
            </a:r>
            <a:r>
              <a:rPr lang="en-ZA" sz="4000" dirty="0" err="1"/>
              <a:t>ontvang</a:t>
            </a:r>
            <a:r>
              <a:rPr lang="en-ZA" sz="4000" dirty="0"/>
              <a:t>.</a:t>
            </a:r>
          </a:p>
        </p:txBody>
      </p:sp>
    </p:spTree>
    <p:extLst>
      <p:ext uri="{BB962C8B-B14F-4D97-AF65-F5344CB8AC3E}">
        <p14:creationId xmlns:p14="http://schemas.microsoft.com/office/powerpoint/2010/main" val="2341258320"/>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5"/>
            <a:ext cx="9636370" cy="4351338"/>
          </a:xfrm>
        </p:spPr>
        <p:txBody>
          <a:bodyPr>
            <a:normAutofit/>
          </a:bodyPr>
          <a:lstStyle/>
          <a:p>
            <a:pPr marL="0" indent="0">
              <a:buNone/>
            </a:pPr>
            <a:r>
              <a:rPr lang="en-ZA" sz="4000" dirty="0"/>
              <a:t>Want die </a:t>
            </a:r>
            <a:r>
              <a:rPr lang="en-ZA" sz="4000" dirty="0" err="1"/>
              <a:t>owerhede</a:t>
            </a:r>
            <a:r>
              <a:rPr lang="en-ZA" sz="4000" dirty="0"/>
              <a:t> is </a:t>
            </a:r>
            <a:r>
              <a:rPr lang="en-ZA" sz="4000" dirty="0" err="1"/>
              <a:t>geen</a:t>
            </a:r>
            <a:r>
              <a:rPr lang="en-ZA" sz="4000" dirty="0"/>
              <a:t> </a:t>
            </a:r>
            <a:r>
              <a:rPr lang="en-ZA" sz="4000" dirty="0" err="1"/>
              <a:t>voorwerp</a:t>
            </a:r>
            <a:r>
              <a:rPr lang="en-ZA" sz="4000" dirty="0"/>
              <a:t> van </a:t>
            </a:r>
            <a:r>
              <a:rPr lang="en-ZA" sz="4000" dirty="0" err="1"/>
              <a:t>vrees</a:t>
            </a:r>
            <a:r>
              <a:rPr lang="en-ZA" sz="4000" dirty="0"/>
              <a:t> by die </a:t>
            </a:r>
            <a:r>
              <a:rPr lang="en-ZA" sz="4000" dirty="0" err="1"/>
              <a:t>goeie</a:t>
            </a:r>
            <a:r>
              <a:rPr lang="en-ZA" sz="4000" dirty="0"/>
              <a:t> </a:t>
            </a:r>
            <a:r>
              <a:rPr lang="en-ZA" sz="4000" dirty="0" err="1"/>
              <a:t>dade</a:t>
            </a:r>
            <a:r>
              <a:rPr lang="en-ZA" sz="4000" dirty="0"/>
              <a:t> </a:t>
            </a:r>
            <a:r>
              <a:rPr lang="en-ZA" sz="4000" dirty="0" err="1"/>
              <a:t>nie</a:t>
            </a:r>
            <a:r>
              <a:rPr lang="en-ZA" sz="4000" dirty="0"/>
              <a:t>, maar by die </a:t>
            </a:r>
            <a:r>
              <a:rPr lang="en-ZA" sz="4000" dirty="0" err="1"/>
              <a:t>slegte</a:t>
            </a:r>
            <a:r>
              <a:rPr lang="en-ZA" sz="4000" dirty="0"/>
              <a:t>. Maar </a:t>
            </a:r>
            <a:r>
              <a:rPr lang="en-ZA" sz="4000" dirty="0" err="1"/>
              <a:t>wil</a:t>
            </a:r>
            <a:r>
              <a:rPr lang="en-ZA" sz="4000" dirty="0"/>
              <a:t> </a:t>
            </a:r>
            <a:r>
              <a:rPr lang="en-ZA" sz="4000" dirty="0" err="1"/>
              <a:t>jy</a:t>
            </a:r>
            <a:r>
              <a:rPr lang="en-ZA" sz="4000" dirty="0"/>
              <a:t> die mag </a:t>
            </a:r>
            <a:r>
              <a:rPr lang="en-ZA" sz="4000" dirty="0" err="1"/>
              <a:t>nie</a:t>
            </a:r>
            <a:r>
              <a:rPr lang="en-ZA" sz="4000" dirty="0"/>
              <a:t> </a:t>
            </a:r>
            <a:r>
              <a:rPr lang="en-ZA" sz="4000" dirty="0" err="1"/>
              <a:t>vrees</a:t>
            </a:r>
            <a:r>
              <a:rPr lang="en-ZA" sz="4000" dirty="0"/>
              <a:t> </a:t>
            </a:r>
            <a:r>
              <a:rPr lang="en-ZA" sz="4000" dirty="0" err="1"/>
              <a:t>nie</a:t>
            </a:r>
            <a:r>
              <a:rPr lang="en-ZA" sz="4000" dirty="0"/>
              <a:t>, </a:t>
            </a:r>
            <a:r>
              <a:rPr lang="en-ZA" sz="4000" dirty="0" err="1"/>
              <a:t>doen</a:t>
            </a:r>
            <a:r>
              <a:rPr lang="en-ZA" sz="4000" dirty="0"/>
              <a:t> wat </a:t>
            </a:r>
            <a:r>
              <a:rPr lang="en-ZA" sz="4000" dirty="0" err="1"/>
              <a:t>goed</a:t>
            </a:r>
            <a:r>
              <a:rPr lang="en-ZA" sz="4000" dirty="0"/>
              <a:t> is, </a:t>
            </a:r>
            <a:r>
              <a:rPr lang="en-ZA" sz="4000" dirty="0" err="1"/>
              <a:t>en</a:t>
            </a:r>
            <a:r>
              <a:rPr lang="en-ZA" sz="4000" dirty="0"/>
              <a:t> </a:t>
            </a:r>
            <a:r>
              <a:rPr lang="en-ZA" sz="4000" dirty="0" err="1"/>
              <a:t>jy</a:t>
            </a:r>
            <a:r>
              <a:rPr lang="en-ZA" sz="4000" dirty="0"/>
              <a:t> </a:t>
            </a:r>
            <a:r>
              <a:rPr lang="en-ZA" sz="4000" dirty="0" err="1"/>
              <a:t>sal</a:t>
            </a:r>
            <a:r>
              <a:rPr lang="en-ZA" sz="4000" dirty="0"/>
              <a:t> </a:t>
            </a:r>
            <a:r>
              <a:rPr lang="en-ZA" sz="4000" dirty="0" err="1"/>
              <a:t>lof</a:t>
            </a:r>
            <a:r>
              <a:rPr lang="en-ZA" sz="4000" dirty="0"/>
              <a:t> van </a:t>
            </a:r>
            <a:r>
              <a:rPr lang="en-ZA" sz="4000" dirty="0" err="1"/>
              <a:t>hom</a:t>
            </a:r>
            <a:r>
              <a:rPr lang="en-ZA" sz="4000" dirty="0"/>
              <a:t> </a:t>
            </a:r>
            <a:r>
              <a:rPr lang="en-ZA" sz="4000" dirty="0" err="1"/>
              <a:t>ontvang</a:t>
            </a:r>
            <a:r>
              <a:rPr lang="en-ZA" sz="4000" dirty="0"/>
              <a:t>; want </a:t>
            </a:r>
            <a:r>
              <a:rPr lang="en-ZA" sz="4000" dirty="0" err="1"/>
              <a:t>hy</a:t>
            </a:r>
            <a:r>
              <a:rPr lang="en-ZA" sz="4000" dirty="0"/>
              <a:t> is ‘n </a:t>
            </a:r>
            <a:r>
              <a:rPr lang="en-ZA" sz="4000" dirty="0" err="1"/>
              <a:t>dienaar</a:t>
            </a:r>
            <a:r>
              <a:rPr lang="en-ZA" sz="4000" dirty="0"/>
              <a:t> van God, </a:t>
            </a:r>
            <a:r>
              <a:rPr lang="en-ZA" sz="4000" dirty="0" err="1"/>
              <a:t>jou</a:t>
            </a:r>
            <a:r>
              <a:rPr lang="en-ZA" sz="4000" dirty="0"/>
              <a:t> ten </a:t>
            </a:r>
            <a:r>
              <a:rPr lang="en-ZA" sz="4000" dirty="0" err="1"/>
              <a:t>goede</a:t>
            </a:r>
            <a:r>
              <a:rPr lang="en-ZA" sz="4000" dirty="0"/>
              <a:t>.</a:t>
            </a:r>
          </a:p>
        </p:txBody>
      </p:sp>
    </p:spTree>
    <p:extLst>
      <p:ext uri="{BB962C8B-B14F-4D97-AF65-F5344CB8AC3E}">
        <p14:creationId xmlns:p14="http://schemas.microsoft.com/office/powerpoint/2010/main" val="1907114657"/>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5"/>
            <a:ext cx="9636370" cy="4351338"/>
          </a:xfrm>
        </p:spPr>
        <p:txBody>
          <a:bodyPr>
            <a:normAutofit/>
          </a:bodyPr>
          <a:lstStyle/>
          <a:p>
            <a:pPr marL="0" indent="0">
              <a:buNone/>
            </a:pPr>
            <a:r>
              <a:rPr lang="en-ZA" sz="4000" dirty="0"/>
              <a:t>Maar as </a:t>
            </a:r>
            <a:r>
              <a:rPr lang="en-ZA" sz="4000" dirty="0" err="1"/>
              <a:t>jy</a:t>
            </a:r>
            <a:r>
              <a:rPr lang="en-ZA" sz="4000" dirty="0"/>
              <a:t> </a:t>
            </a:r>
            <a:r>
              <a:rPr lang="en-ZA" sz="4000" dirty="0" err="1"/>
              <a:t>kwaad</a:t>
            </a:r>
            <a:r>
              <a:rPr lang="en-ZA" sz="4000" dirty="0"/>
              <a:t> </a:t>
            </a:r>
            <a:r>
              <a:rPr lang="en-ZA" sz="4000" dirty="0" err="1"/>
              <a:t>doen</a:t>
            </a:r>
            <a:r>
              <a:rPr lang="en-ZA" sz="4000" dirty="0"/>
              <a:t>, </a:t>
            </a:r>
            <a:r>
              <a:rPr lang="en-ZA" sz="4000" dirty="0" err="1"/>
              <a:t>vrees</a:t>
            </a:r>
            <a:r>
              <a:rPr lang="en-ZA" sz="4000" dirty="0"/>
              <a:t> dan; want </a:t>
            </a:r>
            <a:r>
              <a:rPr lang="en-ZA" sz="4000" dirty="0" err="1"/>
              <a:t>hy</a:t>
            </a:r>
            <a:r>
              <a:rPr lang="en-ZA" sz="4000" dirty="0"/>
              <a:t> </a:t>
            </a:r>
            <a:r>
              <a:rPr lang="en-ZA" sz="4000" dirty="0" err="1"/>
              <a:t>dra</a:t>
            </a:r>
            <a:r>
              <a:rPr lang="en-ZA" sz="4000" dirty="0"/>
              <a:t> die </a:t>
            </a:r>
            <a:r>
              <a:rPr lang="en-ZA" sz="4000" dirty="0" err="1"/>
              <a:t>swaard</a:t>
            </a:r>
            <a:r>
              <a:rPr lang="en-ZA" sz="4000" dirty="0"/>
              <a:t> </a:t>
            </a:r>
            <a:r>
              <a:rPr lang="en-ZA" sz="4000" dirty="0" err="1"/>
              <a:t>nie</a:t>
            </a:r>
            <a:r>
              <a:rPr lang="en-ZA" sz="4000" dirty="0"/>
              <a:t> </a:t>
            </a:r>
            <a:r>
              <a:rPr lang="en-ZA" sz="4000" dirty="0" err="1"/>
              <a:t>verniet</a:t>
            </a:r>
            <a:r>
              <a:rPr lang="en-ZA" sz="4000" dirty="0"/>
              <a:t> </a:t>
            </a:r>
            <a:r>
              <a:rPr lang="en-ZA" sz="4000" dirty="0" err="1"/>
              <a:t>nie</a:t>
            </a:r>
            <a:r>
              <a:rPr lang="en-ZA" sz="4000" dirty="0"/>
              <a:t>, want </a:t>
            </a:r>
            <a:r>
              <a:rPr lang="en-ZA" sz="4000" dirty="0" err="1"/>
              <a:t>hy</a:t>
            </a:r>
            <a:r>
              <a:rPr lang="en-ZA" sz="4000" dirty="0"/>
              <a:t> is ‘n </a:t>
            </a:r>
            <a:r>
              <a:rPr lang="en-ZA" sz="4000" dirty="0" err="1"/>
              <a:t>dienaar</a:t>
            </a:r>
            <a:r>
              <a:rPr lang="en-ZA" sz="4000" dirty="0"/>
              <a:t> van God, ‘n </a:t>
            </a:r>
            <a:r>
              <a:rPr lang="en-ZA" sz="4000" dirty="0" err="1"/>
              <a:t>wreker</a:t>
            </a:r>
            <a:r>
              <a:rPr lang="en-ZA" sz="4000" dirty="0"/>
              <a:t> om die </a:t>
            </a:r>
            <a:r>
              <a:rPr lang="en-ZA" sz="4000" dirty="0" err="1"/>
              <a:t>een</a:t>
            </a:r>
            <a:r>
              <a:rPr lang="en-ZA" sz="4000" dirty="0"/>
              <a:t> wat </a:t>
            </a:r>
            <a:r>
              <a:rPr lang="en-ZA" sz="4000" dirty="0" err="1"/>
              <a:t>kwaad</a:t>
            </a:r>
            <a:r>
              <a:rPr lang="en-ZA" sz="4000" dirty="0"/>
              <a:t> </a:t>
            </a:r>
            <a:r>
              <a:rPr lang="en-ZA" sz="4000" dirty="0" err="1"/>
              <a:t>doen</a:t>
            </a:r>
            <a:r>
              <a:rPr lang="en-ZA" sz="4000" dirty="0"/>
              <a:t>, </a:t>
            </a:r>
            <a:r>
              <a:rPr lang="en-ZA" sz="4000" dirty="0" err="1"/>
              <a:t>te</a:t>
            </a:r>
            <a:r>
              <a:rPr lang="en-ZA" sz="4000" dirty="0"/>
              <a:t> </a:t>
            </a:r>
            <a:r>
              <a:rPr lang="en-ZA" sz="4000" dirty="0" err="1"/>
              <a:t>straf</a:t>
            </a:r>
            <a:r>
              <a:rPr lang="en-ZA" sz="4000" dirty="0"/>
              <a:t>. </a:t>
            </a:r>
            <a:r>
              <a:rPr lang="en-ZA" sz="4000" dirty="0" err="1"/>
              <a:t>Daarom</a:t>
            </a:r>
            <a:r>
              <a:rPr lang="en-ZA" sz="4000" dirty="0"/>
              <a:t> is </a:t>
            </a:r>
            <a:r>
              <a:rPr lang="en-ZA" sz="4000" dirty="0" err="1"/>
              <a:t>dit</a:t>
            </a:r>
            <a:r>
              <a:rPr lang="en-ZA" sz="4000" dirty="0"/>
              <a:t> </a:t>
            </a:r>
            <a:r>
              <a:rPr lang="en-ZA" sz="4000" dirty="0" err="1"/>
              <a:t>noodsaaklik</a:t>
            </a:r>
            <a:r>
              <a:rPr lang="en-ZA" sz="4000" dirty="0"/>
              <a:t> om </a:t>
            </a:r>
            <a:r>
              <a:rPr lang="en-ZA" sz="4000" dirty="0" err="1"/>
              <a:t>jou</a:t>
            </a:r>
            <a:r>
              <a:rPr lang="en-ZA" sz="4000" dirty="0"/>
              <a:t> </a:t>
            </a:r>
            <a:r>
              <a:rPr lang="en-ZA" sz="4000" dirty="0" err="1"/>
              <a:t>te</a:t>
            </a:r>
            <a:r>
              <a:rPr lang="en-ZA" sz="4000" dirty="0"/>
              <a:t> </a:t>
            </a:r>
            <a:r>
              <a:rPr lang="en-ZA" sz="4000" dirty="0" err="1"/>
              <a:t>onderwerp</a:t>
            </a:r>
            <a:r>
              <a:rPr lang="en-ZA" sz="4000" dirty="0"/>
              <a:t>, </a:t>
            </a:r>
            <a:r>
              <a:rPr lang="en-ZA" sz="4000" dirty="0" err="1"/>
              <a:t>nie</a:t>
            </a:r>
            <a:r>
              <a:rPr lang="en-ZA" sz="4000" dirty="0"/>
              <a:t> </a:t>
            </a:r>
            <a:r>
              <a:rPr lang="en-ZA" sz="4000" dirty="0" err="1"/>
              <a:t>alleen</a:t>
            </a:r>
            <a:r>
              <a:rPr lang="en-ZA" sz="4000" dirty="0"/>
              <a:t> </a:t>
            </a:r>
            <a:r>
              <a:rPr lang="en-ZA" sz="4000" dirty="0" err="1"/>
              <a:t>ter</a:t>
            </a:r>
            <a:r>
              <a:rPr lang="en-ZA" sz="4000" dirty="0"/>
              <a:t> </a:t>
            </a:r>
            <a:r>
              <a:rPr lang="en-ZA" sz="4000" dirty="0" err="1"/>
              <a:t>wille</a:t>
            </a:r>
            <a:r>
              <a:rPr lang="en-ZA" sz="4000" dirty="0"/>
              <a:t> van die </a:t>
            </a:r>
            <a:r>
              <a:rPr lang="en-ZA" sz="4000" dirty="0" err="1"/>
              <a:t>straf</a:t>
            </a:r>
            <a:r>
              <a:rPr lang="en-ZA" sz="4000" dirty="0"/>
              <a:t> </a:t>
            </a:r>
            <a:r>
              <a:rPr lang="en-ZA" sz="4000" dirty="0" err="1"/>
              <a:t>nie</a:t>
            </a:r>
            <a:r>
              <a:rPr lang="en-ZA" sz="4000" dirty="0"/>
              <a:t>, maar </a:t>
            </a:r>
            <a:r>
              <a:rPr lang="en-ZA" sz="4000" dirty="0" err="1"/>
              <a:t>ter</a:t>
            </a:r>
            <a:r>
              <a:rPr lang="en-ZA" sz="4000" dirty="0"/>
              <a:t> </a:t>
            </a:r>
            <a:r>
              <a:rPr lang="en-ZA" sz="4000" dirty="0" err="1"/>
              <a:t>wille</a:t>
            </a:r>
            <a:r>
              <a:rPr lang="en-ZA" sz="4000" dirty="0"/>
              <a:t> van die </a:t>
            </a:r>
            <a:r>
              <a:rPr lang="en-ZA" sz="4000" dirty="0" err="1"/>
              <a:t>gewete</a:t>
            </a:r>
            <a:r>
              <a:rPr lang="en-ZA" sz="4000" dirty="0"/>
              <a:t>.’</a:t>
            </a:r>
          </a:p>
        </p:txBody>
      </p:sp>
    </p:spTree>
    <p:extLst>
      <p:ext uri="{BB962C8B-B14F-4D97-AF65-F5344CB8AC3E}">
        <p14:creationId xmlns:p14="http://schemas.microsoft.com/office/powerpoint/2010/main" val="4110641705"/>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825625"/>
            <a:ext cx="9636370" cy="4351338"/>
          </a:xfrm>
        </p:spPr>
        <p:txBody>
          <a:bodyPr>
            <a:normAutofit/>
          </a:bodyPr>
          <a:lstStyle/>
          <a:p>
            <a:pPr marL="0" indent="0">
              <a:buNone/>
            </a:pPr>
            <a:r>
              <a:rPr lang="nl-NL" sz="4800" b="1" dirty="0"/>
              <a:t>2. ALLE OUTORITEIT IS DEUR GOD AAN JESUS CHRISTUS GEDELEGEER.</a:t>
            </a:r>
            <a:endParaRPr lang="en-ZA" sz="4800" b="1" dirty="0"/>
          </a:p>
        </p:txBody>
      </p:sp>
    </p:spTree>
    <p:extLst>
      <p:ext uri="{BB962C8B-B14F-4D97-AF65-F5344CB8AC3E}">
        <p14:creationId xmlns:p14="http://schemas.microsoft.com/office/powerpoint/2010/main" val="3521776112"/>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CFE9EE-9162-4897-8C25-88B532D83D5D}"/>
              </a:ext>
            </a:extLst>
          </p:cNvPr>
          <p:cNvSpPr>
            <a:spLocks noGrp="1"/>
          </p:cNvSpPr>
          <p:nvPr>
            <p:ph idx="1"/>
          </p:nvPr>
        </p:nvSpPr>
        <p:spPr>
          <a:xfrm>
            <a:off x="1266092" y="1473924"/>
            <a:ext cx="9636370" cy="5018951"/>
          </a:xfrm>
        </p:spPr>
        <p:txBody>
          <a:bodyPr>
            <a:normAutofit lnSpcReduction="10000"/>
          </a:bodyPr>
          <a:lstStyle/>
          <a:p>
            <a:pPr marL="0" indent="0">
              <a:buNone/>
            </a:pPr>
            <a:r>
              <a:rPr lang="nl-NL" sz="4000" b="1" dirty="0"/>
              <a:t>Mt 28:18-20.</a:t>
            </a:r>
            <a:r>
              <a:rPr lang="nl-NL" sz="4000" dirty="0"/>
              <a:t> ‘En Jesus het nader gekom en met hulle gespreek en gesê: Aan My is gegee alle mag in die hemel en op aarde. Gaan dan heen, maak dissipels van al die nasies, en doop hulle in die Naam van die Vader en die Seun en die Heilige Gees; en leer hulle om alles te onderhou wat Ek julle beveel het. En kyk, Ek is met julle al die dae tot aan die voleinding van die wêreld. Amen.’</a:t>
            </a:r>
            <a:endParaRPr lang="en-ZA" sz="4000" dirty="0"/>
          </a:p>
        </p:txBody>
      </p:sp>
    </p:spTree>
    <p:extLst>
      <p:ext uri="{BB962C8B-B14F-4D97-AF65-F5344CB8AC3E}">
        <p14:creationId xmlns:p14="http://schemas.microsoft.com/office/powerpoint/2010/main" val="1205819461"/>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1439</Words>
  <Application>Microsoft Macintosh PowerPoint</Application>
  <PresentationFormat>Widescreen</PresentationFormat>
  <Paragraphs>41</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Theme</vt:lpstr>
      <vt:lpstr>ALL AUTHORITY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AUTHORITY</dc:title>
  <dc:creator>Phil Meyer</dc:creator>
  <cp:lastModifiedBy>Microsoft Office User</cp:lastModifiedBy>
  <cp:revision>7</cp:revision>
  <dcterms:created xsi:type="dcterms:W3CDTF">2018-09-01T18:23:45Z</dcterms:created>
  <dcterms:modified xsi:type="dcterms:W3CDTF">2020-03-25T21:01:18Z</dcterms:modified>
</cp:coreProperties>
</file>