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8" r:id="rId3"/>
    <p:sldId id="350" r:id="rId4"/>
    <p:sldId id="351" r:id="rId5"/>
    <p:sldId id="352" r:id="rId6"/>
    <p:sldId id="353" r:id="rId7"/>
    <p:sldId id="354" r:id="rId8"/>
    <p:sldId id="355" r:id="rId9"/>
    <p:sldId id="356" r:id="rId10"/>
    <p:sldId id="357" r:id="rId11"/>
    <p:sldId id="358" r:id="rId12"/>
    <p:sldId id="359" r:id="rId13"/>
    <p:sldId id="360" r:id="rId14"/>
    <p:sldId id="361" r:id="rId15"/>
    <p:sldId id="362" r:id="rId16"/>
    <p:sldId id="363" r:id="rId17"/>
    <p:sldId id="364" r:id="rId18"/>
    <p:sldId id="365" r:id="rId19"/>
    <p:sldId id="366" r:id="rId20"/>
    <p:sldId id="367" r:id="rId21"/>
    <p:sldId id="368" r:id="rId22"/>
    <p:sldId id="369" r:id="rId23"/>
    <p:sldId id="370" r:id="rId24"/>
    <p:sldId id="371" r:id="rId25"/>
    <p:sldId id="372" r:id="rId26"/>
    <p:sldId id="373" r:id="rId27"/>
    <p:sldId id="374" r:id="rId28"/>
    <p:sldId id="34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UtyiSBA8NnGsIfBM/Kum1A==" hashData="1KOMVGmXNenFHEK5Pv4Nttt8nQObdXmFDrg5K2RWz9iief2EcYK9kOefud2xn7kBlROuD3eyAVn02UP+JHrQDA=="/>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94"/>
  </p:normalViewPr>
  <p:slideViewPr>
    <p:cSldViewPr snapToGrid="0" snapToObjects="1">
      <p:cViewPr varScale="1">
        <p:scale>
          <a:sx n="128" d="100"/>
          <a:sy n="128" d="100"/>
        </p:scale>
        <p:origin x="392"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31442" y="2255373"/>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Offences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VRUG daarvan is altyd dieselfde: </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TANTRUMS</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HAAT</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NYD</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AFGUNS</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VERKEERDE tipe WOEDE</a:t>
            </a:r>
          </a:p>
          <a:p>
            <a:pPr lvl="0">
              <a:buClr>
                <a:srgbClr val="31B6FD"/>
              </a:buClr>
              <a:buFontTx/>
              <a:buChar char="-"/>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JALOESIE &amp; BITTERHEID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993207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0000"/>
              </a:lnSpc>
              <a:buClr>
                <a:srgbClr val="31B6FD"/>
              </a:buClr>
              <a:buNone/>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KONSEKWENSIES ook: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BELEDIGINGS,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AANTYGINGS,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VALSE GETUIENIS,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VERWONDINGS,</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DIVISIES,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GEBROKE VERHOUDINGS, </a:t>
            </a:r>
          </a:p>
          <a:p>
            <a:pPr>
              <a:lnSpc>
                <a:spcPct val="110000"/>
              </a:lnSpc>
              <a:buClr>
                <a:srgbClr val="31B6FD"/>
              </a:buClr>
              <a:buFontTx/>
              <a:buChar char="-"/>
            </a:pPr>
            <a:r>
              <a:rPr lang="nl-NL"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mense wat mekaar VERRAAI en TERUG VAL in die GELOOF.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51196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Op 2:14. Maar Ek het enkele dinge teen jou: dat jy daar mense het wat vashou aan die lering van Bileam wat Balak geleer het om ‘n struikelblok voor die kinders van Israel te werp…</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417992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Mt 16:23. Gaan weg agter My, Satan! Jy is vir My ‘n struikelblok, omdat jy nie die dinge van God bedink nie, maar die dinge van die mense.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4981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Mt 24:10. En dan sal baie tot struikel gebring word en mekaar verraai en mekaar haat. En baie valse profete sal opstaan en baie mense mislei.</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999309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And then many will be offended, will betray one another, and will hate one another. Then many false prophets will rise up and deceive many.’</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22468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Mk 4:16. Net so ook is hulle by wie op rotsagtige plekke gesaai word - wat, as hulle die woord hoor, dit dadelik met blydskap aanneem, maar geen wortel in hulleself het nie; hulle is net vir ‘n tyd. Later as daar verdrukking of vervolging kom ter wille van die woord, struikel hulle dadelik.</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622742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and so endure but for a time: afterward, when affliction or persecution arise for the word’s sake, immediately they are offended. </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15194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1:10. And this I pray, that your love may abound still more and more in knowledge and all discernment, that you may approve the things that are excellent, that you may be sincere and without offence till the day of  Christ, being filled with the fruits of righteousness which are by Jesus Christ.</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95799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Rom 14:13.Laat ons dan mekaar nie meer oordeel nie, maar besluit dít liewer, om nie die broeder ‘n hindernis of struikelblok in die weg te lê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98032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Spr 18:19. ‘n Broer teen wie oortree is, is erger as ‘n sterk stad; en geskille is soos die grendel van ‘n paleis.’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04781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vermaan julle, broeders, hou hulle in die oog wat tweedrag en aanstoot veroorsaak teen die leer wat julle geleer het, en vermy hulle.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75209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Tim 2:23. En die dwase en onverstandige strydvrae moet jy afwys, omdat jy weet dat dit twis verwek; en ‘n dienskneg van die Here moet nie twis nie, maar vriendelik wees teenoor almal, bekwaam om te onderrig en een wat kwaad kan verdra. Hy moet die weerspanniges in sagmoedigheid teregwys of God hulle nie miskien bekering sal gee tot die kennis van die waarheid nie, en hulle weer nugter kan word, vry van die strik van die duiwel, nadat hulle deur hom gevang was om sy wil te doen.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796618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 Scriptures warn that those who engage in quarrels or continue to oppose the truth will fall into the trap of the enemy eventually doing his will unaware of the deception. No matter what the scenario, all offended people falls into two major categories: Those who have been treated unjustly or those who believe they have been treated unjustly.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648927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People in the second category believe with all their hearts that they have been wronged. Often their conclusions are drawn from inaccurate information, or their information is accurate, but their conclusions is distorted. Either way, they hurt and therefore their understanding and discernment is darkened. They judge by assumption, appearance and hearsay.</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956950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Jesus het nooit TERUGGESTAAN van die WAARHEID sodat mense tog net nie AANSTOOT moet neem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0326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JESUS never compromised TRUTH in order to keep people from being OFFENDED.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3908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It’s RIGHTEOUS for God to avenge his servants. It’s UNRIGHTEOUS for God’s servants to avenge themselves.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233234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Hd</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24:16. I always strive to have a conscience without offense toward God and men.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76216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2208958"/>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Offences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14417557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 Verontregte broer is ontoegankliker as ‘n vestingstad; rusie is soos die sluitbalk van ‘n fort.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155297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It is harder to win back the friendship of an offended brother than to capture a fortified city. His anger shuts you out like iron bars.</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96363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 brother offended is harder to win than a strong city, and contentions are like the bars of a castle.</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017261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HEBREEUSE woord vertaal hier as ‘contentions’ kan ook die volgende alles beteken:</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QUARRELS</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SCRAPS</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FIGHTS </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CLASHES</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 STRIFE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796434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Vir ‘n STRIK in die natuurlike om SUKSESVOL te wees en die PROOI te laat STRUIKEL of VANG moet daar twee dinge in PLEK wees.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762313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 Dit moet op een of ander manier VERSTEEK of VERDOESEL wees.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075925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OFFENCES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 Dit moet op een of ander manier VERSTEEK of VERDOESEL wees. </a:t>
            </a: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 Daar moet een of ander AANTREKLIKHEID of AASIE daarin wees.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335715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907</Words>
  <Application>Microsoft Macintosh PowerPoint</Application>
  <PresentationFormat>Widescreen</PresentationFormat>
  <Paragraphs>73</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Century Gothic</vt:lpstr>
      <vt:lpstr>Symbol</vt:lpstr>
      <vt:lpstr>Office Theme</vt:lpstr>
      <vt:lpstr>Offences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Offences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74</cp:revision>
  <dcterms:created xsi:type="dcterms:W3CDTF">2019-04-10T23:07:05Z</dcterms:created>
  <dcterms:modified xsi:type="dcterms:W3CDTF">2020-03-12T07:35:05Z</dcterms:modified>
</cp:coreProperties>
</file>