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7" r:id="rId3"/>
    <p:sldId id="292" r:id="rId4"/>
    <p:sldId id="293" r:id="rId5"/>
    <p:sldId id="294" r:id="rId6"/>
    <p:sldId id="295" r:id="rId7"/>
    <p:sldId id="288" r:id="rId8"/>
    <p:sldId id="289" r:id="rId9"/>
    <p:sldId id="290" r:id="rId10"/>
    <p:sldId id="291" r:id="rId11"/>
    <p:sldId id="296" r:id="rId12"/>
    <p:sldId id="297" r:id="rId13"/>
    <p:sldId id="298" r:id="rId14"/>
    <p:sldId id="299" r:id="rId15"/>
    <p:sldId id="300" r:id="rId16"/>
    <p:sldId id="301" r:id="rId17"/>
    <p:sldId id="303" r:id="rId18"/>
    <p:sldId id="302"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lCzv7Y6r9eQRpaALwr6Cw==" hashData="QFmUXDMU3uVZ9H2nBRjsfwzGKREEAbvCZ31jAYabzipjV9NT1srpPB9lownbSzPsdSHDgmNJEzRurmm9n57WVA=="/>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81" autoAdjust="0"/>
    <p:restoredTop sz="94694"/>
  </p:normalViewPr>
  <p:slideViewPr>
    <p:cSldViewPr snapToGrid="0" snapToObjects="1">
      <p:cViewPr varScale="1">
        <p:scale>
          <a:sx n="162" d="100"/>
          <a:sy n="162" d="100"/>
        </p:scale>
        <p:origin x="392"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8F16D-558C-7447-9B17-E10F08144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3BDF91-8AB4-2943-AE28-20D3CD7690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412AA0-0985-BE4B-9BCE-C3586233F5B4}"/>
              </a:ext>
            </a:extLst>
          </p:cNvPr>
          <p:cNvSpPr>
            <a:spLocks noGrp="1"/>
          </p:cNvSpPr>
          <p:nvPr>
            <p:ph type="dt" sz="half" idx="10"/>
          </p:nvPr>
        </p:nvSpPr>
        <p:spPr/>
        <p:txBody>
          <a:bodyPr/>
          <a:lstStyle/>
          <a:p>
            <a:fld id="{0A3781E1-7499-2143-B948-C54C8C2DEDD3}" type="datetimeFigureOut">
              <a:rPr lang="en-US" smtClean="0"/>
              <a:t>3/14/20</a:t>
            </a:fld>
            <a:endParaRPr lang="en-US"/>
          </a:p>
        </p:txBody>
      </p:sp>
      <p:sp>
        <p:nvSpPr>
          <p:cNvPr id="5" name="Footer Placeholder 4">
            <a:extLst>
              <a:ext uri="{FF2B5EF4-FFF2-40B4-BE49-F238E27FC236}">
                <a16:creationId xmlns:a16="http://schemas.microsoft.com/office/drawing/2014/main" id="{ADD1646D-80D1-D941-A552-37BF9C022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B43AE-4FC6-6D45-A518-2364381B2B3D}"/>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902653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90FA6-D9C9-A54A-8EDC-A055E0860C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80D2B3-CB43-6948-B4F5-A66BD73F0B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6C830-CFE8-A148-9A4D-00597AC4EC3C}"/>
              </a:ext>
            </a:extLst>
          </p:cNvPr>
          <p:cNvSpPr>
            <a:spLocks noGrp="1"/>
          </p:cNvSpPr>
          <p:nvPr>
            <p:ph type="dt" sz="half" idx="10"/>
          </p:nvPr>
        </p:nvSpPr>
        <p:spPr/>
        <p:txBody>
          <a:bodyPr/>
          <a:lstStyle/>
          <a:p>
            <a:fld id="{0A3781E1-7499-2143-B948-C54C8C2DEDD3}" type="datetimeFigureOut">
              <a:rPr lang="en-US" smtClean="0"/>
              <a:t>3/14/20</a:t>
            </a:fld>
            <a:endParaRPr lang="en-US"/>
          </a:p>
        </p:txBody>
      </p:sp>
      <p:sp>
        <p:nvSpPr>
          <p:cNvPr id="5" name="Footer Placeholder 4">
            <a:extLst>
              <a:ext uri="{FF2B5EF4-FFF2-40B4-BE49-F238E27FC236}">
                <a16:creationId xmlns:a16="http://schemas.microsoft.com/office/drawing/2014/main" id="{B3933A38-EE88-F745-8F8C-8516C9282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2D6F2-3675-4740-9DFD-96B0FBBA2095}"/>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54712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C0FC08-3B82-1F43-82D0-91ADD4875A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04C463-B854-CE4E-8174-E3DCA03B11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1FA1B-6EE7-1D4E-B406-9D8638E831B2}"/>
              </a:ext>
            </a:extLst>
          </p:cNvPr>
          <p:cNvSpPr>
            <a:spLocks noGrp="1"/>
          </p:cNvSpPr>
          <p:nvPr>
            <p:ph type="dt" sz="half" idx="10"/>
          </p:nvPr>
        </p:nvSpPr>
        <p:spPr/>
        <p:txBody>
          <a:bodyPr/>
          <a:lstStyle/>
          <a:p>
            <a:fld id="{0A3781E1-7499-2143-B948-C54C8C2DEDD3}" type="datetimeFigureOut">
              <a:rPr lang="en-US" smtClean="0"/>
              <a:t>3/14/20</a:t>
            </a:fld>
            <a:endParaRPr lang="en-US"/>
          </a:p>
        </p:txBody>
      </p:sp>
      <p:sp>
        <p:nvSpPr>
          <p:cNvPr id="5" name="Footer Placeholder 4">
            <a:extLst>
              <a:ext uri="{FF2B5EF4-FFF2-40B4-BE49-F238E27FC236}">
                <a16:creationId xmlns:a16="http://schemas.microsoft.com/office/drawing/2014/main" id="{CD1BAAFD-328B-9647-87CD-BE605B118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22024-F68A-D240-9F96-454C181FD960}"/>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236398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273E-7B9C-7B4E-9942-E95B491C5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0E7F87-0CC1-4742-9CD0-EFC230D182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36C8D-6AC9-FC41-91C2-875506B18556}"/>
              </a:ext>
            </a:extLst>
          </p:cNvPr>
          <p:cNvSpPr>
            <a:spLocks noGrp="1"/>
          </p:cNvSpPr>
          <p:nvPr>
            <p:ph type="dt" sz="half" idx="10"/>
          </p:nvPr>
        </p:nvSpPr>
        <p:spPr/>
        <p:txBody>
          <a:bodyPr/>
          <a:lstStyle/>
          <a:p>
            <a:fld id="{0A3781E1-7499-2143-B948-C54C8C2DEDD3}" type="datetimeFigureOut">
              <a:rPr lang="en-US" smtClean="0"/>
              <a:t>3/14/20</a:t>
            </a:fld>
            <a:endParaRPr lang="en-US"/>
          </a:p>
        </p:txBody>
      </p:sp>
      <p:sp>
        <p:nvSpPr>
          <p:cNvPr id="5" name="Footer Placeholder 4">
            <a:extLst>
              <a:ext uri="{FF2B5EF4-FFF2-40B4-BE49-F238E27FC236}">
                <a16:creationId xmlns:a16="http://schemas.microsoft.com/office/drawing/2014/main" id="{0DCE6696-4038-3549-9D42-ED0E4DAB0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EA4E7-C682-D049-A5FA-333F7A1CD6C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821474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EE03C-6DFE-EC43-ABAF-DD9B896B1D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6AA1EC-D4D0-5745-A4A1-DF63F6C2FB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DA29E2-2E8B-8047-B24A-67333AE593BC}"/>
              </a:ext>
            </a:extLst>
          </p:cNvPr>
          <p:cNvSpPr>
            <a:spLocks noGrp="1"/>
          </p:cNvSpPr>
          <p:nvPr>
            <p:ph type="dt" sz="half" idx="10"/>
          </p:nvPr>
        </p:nvSpPr>
        <p:spPr/>
        <p:txBody>
          <a:bodyPr/>
          <a:lstStyle/>
          <a:p>
            <a:fld id="{0A3781E1-7499-2143-B948-C54C8C2DEDD3}" type="datetimeFigureOut">
              <a:rPr lang="en-US" smtClean="0"/>
              <a:t>3/14/20</a:t>
            </a:fld>
            <a:endParaRPr lang="en-US"/>
          </a:p>
        </p:txBody>
      </p:sp>
      <p:sp>
        <p:nvSpPr>
          <p:cNvPr id="5" name="Footer Placeholder 4">
            <a:extLst>
              <a:ext uri="{FF2B5EF4-FFF2-40B4-BE49-F238E27FC236}">
                <a16:creationId xmlns:a16="http://schemas.microsoft.com/office/drawing/2014/main" id="{45D549C4-ED7E-F147-ADD7-92A3B81233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907C8-3241-124D-A35C-190D10E143BA}"/>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3778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498B-74EC-D94C-A4AA-EB1C140F82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C75A7D-59FC-CB42-ADDF-57D86ED0B7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78ACC1-EE82-4441-BF9A-730FD2BE3C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3DD5DE-2C29-CD48-9B03-BFE2BD6CD809}"/>
              </a:ext>
            </a:extLst>
          </p:cNvPr>
          <p:cNvSpPr>
            <a:spLocks noGrp="1"/>
          </p:cNvSpPr>
          <p:nvPr>
            <p:ph type="dt" sz="half" idx="10"/>
          </p:nvPr>
        </p:nvSpPr>
        <p:spPr/>
        <p:txBody>
          <a:bodyPr/>
          <a:lstStyle/>
          <a:p>
            <a:fld id="{0A3781E1-7499-2143-B948-C54C8C2DEDD3}" type="datetimeFigureOut">
              <a:rPr lang="en-US" smtClean="0"/>
              <a:t>3/14/20</a:t>
            </a:fld>
            <a:endParaRPr lang="en-US"/>
          </a:p>
        </p:txBody>
      </p:sp>
      <p:sp>
        <p:nvSpPr>
          <p:cNvPr id="6" name="Footer Placeholder 5">
            <a:extLst>
              <a:ext uri="{FF2B5EF4-FFF2-40B4-BE49-F238E27FC236}">
                <a16:creationId xmlns:a16="http://schemas.microsoft.com/office/drawing/2014/main" id="{227151E5-A4AD-4B4D-9621-89C1A71AEB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A74831-B79A-9048-8D80-CF175F976DE1}"/>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98445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08CA-7A0D-0A46-AE0A-0ED26427B2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FFF76C-9676-C845-9671-0FABA36195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FDF38-41D2-4547-B435-80413EE9D6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FA9AFC-22C4-5247-9AF8-EC8F0BE607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FF7C2A-491B-E64B-B3AB-9D9E04374D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3B865C-0582-8143-B3BE-CC4768F93A2E}"/>
              </a:ext>
            </a:extLst>
          </p:cNvPr>
          <p:cNvSpPr>
            <a:spLocks noGrp="1"/>
          </p:cNvSpPr>
          <p:nvPr>
            <p:ph type="dt" sz="half" idx="10"/>
          </p:nvPr>
        </p:nvSpPr>
        <p:spPr/>
        <p:txBody>
          <a:bodyPr/>
          <a:lstStyle/>
          <a:p>
            <a:fld id="{0A3781E1-7499-2143-B948-C54C8C2DEDD3}" type="datetimeFigureOut">
              <a:rPr lang="en-US" smtClean="0"/>
              <a:t>3/14/20</a:t>
            </a:fld>
            <a:endParaRPr lang="en-US"/>
          </a:p>
        </p:txBody>
      </p:sp>
      <p:sp>
        <p:nvSpPr>
          <p:cNvPr id="8" name="Footer Placeholder 7">
            <a:extLst>
              <a:ext uri="{FF2B5EF4-FFF2-40B4-BE49-F238E27FC236}">
                <a16:creationId xmlns:a16="http://schemas.microsoft.com/office/drawing/2014/main" id="{066640B0-B1EA-884D-81EB-E4B76210BA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C61FF2-818C-434A-BCA6-25FC43A383B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42755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C9D3-55A2-374B-991F-8172F64069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6A121A-80AB-964B-9A12-D952B3C081F4}"/>
              </a:ext>
            </a:extLst>
          </p:cNvPr>
          <p:cNvSpPr>
            <a:spLocks noGrp="1"/>
          </p:cNvSpPr>
          <p:nvPr>
            <p:ph type="dt" sz="half" idx="10"/>
          </p:nvPr>
        </p:nvSpPr>
        <p:spPr/>
        <p:txBody>
          <a:bodyPr/>
          <a:lstStyle/>
          <a:p>
            <a:fld id="{0A3781E1-7499-2143-B948-C54C8C2DEDD3}" type="datetimeFigureOut">
              <a:rPr lang="en-US" smtClean="0"/>
              <a:t>3/14/20</a:t>
            </a:fld>
            <a:endParaRPr lang="en-US"/>
          </a:p>
        </p:txBody>
      </p:sp>
      <p:sp>
        <p:nvSpPr>
          <p:cNvPr id="4" name="Footer Placeholder 3">
            <a:extLst>
              <a:ext uri="{FF2B5EF4-FFF2-40B4-BE49-F238E27FC236}">
                <a16:creationId xmlns:a16="http://schemas.microsoft.com/office/drawing/2014/main" id="{7CF63F1C-ABE0-6742-AAFE-6E88735706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DFB907-B78B-C24C-87A4-5355B5969113}"/>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92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D156C-C1F9-6542-BFCB-2047D9EB6A89}"/>
              </a:ext>
            </a:extLst>
          </p:cNvPr>
          <p:cNvSpPr>
            <a:spLocks noGrp="1"/>
          </p:cNvSpPr>
          <p:nvPr>
            <p:ph type="dt" sz="half" idx="10"/>
          </p:nvPr>
        </p:nvSpPr>
        <p:spPr/>
        <p:txBody>
          <a:bodyPr/>
          <a:lstStyle/>
          <a:p>
            <a:fld id="{0A3781E1-7499-2143-B948-C54C8C2DEDD3}" type="datetimeFigureOut">
              <a:rPr lang="en-US" smtClean="0"/>
              <a:t>3/14/20</a:t>
            </a:fld>
            <a:endParaRPr lang="en-US"/>
          </a:p>
        </p:txBody>
      </p:sp>
      <p:sp>
        <p:nvSpPr>
          <p:cNvPr id="3" name="Footer Placeholder 2">
            <a:extLst>
              <a:ext uri="{FF2B5EF4-FFF2-40B4-BE49-F238E27FC236}">
                <a16:creationId xmlns:a16="http://schemas.microsoft.com/office/drawing/2014/main" id="{5539C80E-016B-6A49-A5CA-DB0DBB241C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D49721-9EB2-0241-9104-04B6B4EC1EE7}"/>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78074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5003B-C63B-1F47-ADF7-97A82AD460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C84442-C571-4049-81E4-927224FC60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55F481-E863-6B40-8DE0-E99C1EC7F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A82CF7-822C-FA45-9A5E-3434847D2E77}"/>
              </a:ext>
            </a:extLst>
          </p:cNvPr>
          <p:cNvSpPr>
            <a:spLocks noGrp="1"/>
          </p:cNvSpPr>
          <p:nvPr>
            <p:ph type="dt" sz="half" idx="10"/>
          </p:nvPr>
        </p:nvSpPr>
        <p:spPr/>
        <p:txBody>
          <a:bodyPr/>
          <a:lstStyle/>
          <a:p>
            <a:fld id="{0A3781E1-7499-2143-B948-C54C8C2DEDD3}" type="datetimeFigureOut">
              <a:rPr lang="en-US" smtClean="0"/>
              <a:t>3/14/20</a:t>
            </a:fld>
            <a:endParaRPr lang="en-US"/>
          </a:p>
        </p:txBody>
      </p:sp>
      <p:sp>
        <p:nvSpPr>
          <p:cNvPr id="6" name="Footer Placeholder 5">
            <a:extLst>
              <a:ext uri="{FF2B5EF4-FFF2-40B4-BE49-F238E27FC236}">
                <a16:creationId xmlns:a16="http://schemas.microsoft.com/office/drawing/2014/main" id="{C9EE30F8-EF70-C745-B18D-DADD479F4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C772D-2166-E14B-9213-8070A1F3EC9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027122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3B12-6D69-2E45-81E7-5BCD7A47CE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448410-E28A-7C43-8087-E95B48D8D7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17B8E6-2FBF-2542-9D78-9195EBCF3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F07638-8D21-E543-BC86-1970E8350FA8}"/>
              </a:ext>
            </a:extLst>
          </p:cNvPr>
          <p:cNvSpPr>
            <a:spLocks noGrp="1"/>
          </p:cNvSpPr>
          <p:nvPr>
            <p:ph type="dt" sz="half" idx="10"/>
          </p:nvPr>
        </p:nvSpPr>
        <p:spPr/>
        <p:txBody>
          <a:bodyPr/>
          <a:lstStyle/>
          <a:p>
            <a:fld id="{0A3781E1-7499-2143-B948-C54C8C2DEDD3}" type="datetimeFigureOut">
              <a:rPr lang="en-US" smtClean="0"/>
              <a:t>3/14/20</a:t>
            </a:fld>
            <a:endParaRPr lang="en-US"/>
          </a:p>
        </p:txBody>
      </p:sp>
      <p:sp>
        <p:nvSpPr>
          <p:cNvPr id="6" name="Footer Placeholder 5">
            <a:extLst>
              <a:ext uri="{FF2B5EF4-FFF2-40B4-BE49-F238E27FC236}">
                <a16:creationId xmlns:a16="http://schemas.microsoft.com/office/drawing/2014/main" id="{7166DA19-F60C-574A-9E2F-42C03B88B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EE5EAB-F177-FA46-9471-801CB0C1EEA6}"/>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401335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645308-B7A5-6C45-883F-3009F5569B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ACB264-EC4D-FA43-AAE6-5760DF5020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F9245-40BC-DF46-B105-9411A4F60A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781E1-7499-2143-B948-C54C8C2DEDD3}" type="datetimeFigureOut">
              <a:rPr lang="en-US" smtClean="0"/>
              <a:t>3/14/20</a:t>
            </a:fld>
            <a:endParaRPr lang="en-US"/>
          </a:p>
        </p:txBody>
      </p:sp>
      <p:sp>
        <p:nvSpPr>
          <p:cNvPr id="5" name="Footer Placeholder 4">
            <a:extLst>
              <a:ext uri="{FF2B5EF4-FFF2-40B4-BE49-F238E27FC236}">
                <a16:creationId xmlns:a16="http://schemas.microsoft.com/office/drawing/2014/main" id="{AFF05EF5-8381-3040-B202-BB9798B68E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652E2D-40F1-414D-BEB6-265B854753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33385-CA48-B74E-B468-C79BBCA3ABC4}" type="slidenum">
              <a:rPr lang="en-US" smtClean="0"/>
              <a:t>‹#›</a:t>
            </a:fld>
            <a:endParaRPr lang="en-US"/>
          </a:p>
        </p:txBody>
      </p:sp>
    </p:spTree>
    <p:extLst>
      <p:ext uri="{BB962C8B-B14F-4D97-AF65-F5344CB8AC3E}">
        <p14:creationId xmlns:p14="http://schemas.microsoft.com/office/powerpoint/2010/main" val="2963414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7.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jpe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8.jpe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9.jpe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0.jpe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6.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2867067" y="3581660"/>
            <a:ext cx="6517037" cy="1780108"/>
          </a:xfrm>
          <a:prstGeom prst="rect">
            <a:avLst/>
          </a:prstGeom>
        </p:spPr>
        <p:txBody>
          <a:bodyPr>
            <a:noAutofit/>
          </a:bodyPr>
          <a:lstStyle/>
          <a:p>
            <a:pPr lvl="0">
              <a:lnSpc>
                <a:spcPct val="100000"/>
              </a:lnSpc>
              <a:spcBef>
                <a:spcPts val="0"/>
              </a:spcBef>
              <a:defRPr/>
            </a:pPr>
            <a:r>
              <a:rPr lang="en-US" sz="8000" b="1" i="1" kern="0" dirty="0">
                <a:solidFill>
                  <a:sysClr val="windowText" lastClr="000000"/>
                </a:solidFill>
                <a:effectLst>
                  <a:outerShdw blurRad="38100" dist="38100" dir="2700000" algn="tl">
                    <a:srgbClr val="000000">
                      <a:alpha val="43137"/>
                    </a:srgbClr>
                  </a:outerShdw>
                </a:effectLst>
                <a:latin typeface="Century Gothic" panose="020B0502020202020204" pitchFamily="34" charset="0"/>
              </a:rPr>
              <a:t>PHILIPPIANS - EPISTLE OF JOY.</a:t>
            </a:r>
            <a:endParaRPr kumimoji="0" lang="en-ZA" sz="80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endParaRPr>
          </a:p>
        </p:txBody>
      </p:sp>
    </p:spTree>
    <p:extLst>
      <p:ext uri="{BB962C8B-B14F-4D97-AF65-F5344CB8AC3E}">
        <p14:creationId xmlns:p14="http://schemas.microsoft.com/office/powerpoint/2010/main" val="2117156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37259"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da-DK" b="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FILIPPENSE 1:1‭-‬30 AFR53</a:t>
            </a:r>
            <a:endParaRPr kumimoji="0" lang="da-DK"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entury Gothic" panose="020B0502020202020204" pitchFamily="34" charset="0"/>
              <a:cs typeface="Arial" pitchFamily="34" charset="0"/>
            </a:endParaRPr>
          </a:p>
        </p:txBody>
      </p:sp>
      <p:sp>
        <p:nvSpPr>
          <p:cNvPr id="6" name="Content Placeholder 1"/>
          <p:cNvSpPr txBox="1">
            <a:spLocks/>
          </p:cNvSpPr>
          <p:nvPr/>
        </p:nvSpPr>
        <p:spPr>
          <a:xfrm>
            <a:off x="712922" y="2378990"/>
            <a:ext cx="10848814" cy="3913322"/>
          </a:xfrm>
          <a:prstGeom prst="rect">
            <a:avLst/>
          </a:prstGeom>
        </p:spPr>
        <p:txBody>
          <a:bodyPr vert="horz" lIns="91440" tIns="45720" rIns="91440" bIns="45720" rtlCol="0">
            <a:normAutofit fontScale="925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buClr>
                <a:srgbClr val="31B6FD"/>
              </a:buClr>
              <a:buNone/>
            </a:pPr>
            <a:r>
              <a:rPr lang="nl-NL"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En ek wil hê dat julle moet weet, broeders, dat wat my wedervaar het, eerder op bevordering van die evangelie uitgeloop het, sodat my boeie openbaar geword het in Christus onder die hele keiserlike lyfwag en by al die ander, en die meeste van die broeders wat in die Here deur my boeie vertroue gekry het, dit des te meer waag om die woord onbevrees te spreek.</a:t>
            </a:r>
            <a:endParaRPr lang="en-ZA"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7" name="Picture 3"/>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22640" y="379515"/>
            <a:ext cx="1175363" cy="117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4279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37259"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da-DK" b="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FILIPPENSE 1:1‭-‬30 AFR53</a:t>
            </a:r>
            <a:endParaRPr kumimoji="0" lang="da-DK"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entury Gothic" panose="020B0502020202020204" pitchFamily="34" charset="0"/>
              <a:cs typeface="Arial" pitchFamily="34" charset="0"/>
            </a:endParaRPr>
          </a:p>
        </p:txBody>
      </p:sp>
      <p:sp>
        <p:nvSpPr>
          <p:cNvPr id="6" name="Content Placeholder 1"/>
          <p:cNvSpPr txBox="1">
            <a:spLocks/>
          </p:cNvSpPr>
          <p:nvPr/>
        </p:nvSpPr>
        <p:spPr>
          <a:xfrm>
            <a:off x="712922" y="2378990"/>
            <a:ext cx="10848814" cy="3913322"/>
          </a:xfrm>
          <a:prstGeom prst="rect">
            <a:avLst/>
          </a:prstGeom>
        </p:spPr>
        <p:txBody>
          <a:bodyPr vert="horz" lIns="91440" tIns="45720" rIns="91440" bIns="45720" rtlCol="0">
            <a:normAutofit fontScale="92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buClr>
                <a:srgbClr val="31B6FD"/>
              </a:buClr>
              <a:buNone/>
            </a:pPr>
            <a:r>
              <a:rPr lang="nl-NL"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Sommige preek Christus wel ook uit afguns en twis, maar ander ook uit welwillendheid: die eerste verkondig Christus uit naywer, nie met suiwer bedoelinge nie, met die mening om aan my boeie verdrukking toe te voeg; maar die ander uit liefde, omdat hulle weet dat ek bestem is tot die verdediging van die evangelie. Maar wat maak dit? In alle geval, op allerlei wyse, of dit onder 'n skyn of in waarheid is, word Christus verkondig;</a:t>
            </a:r>
            <a:endParaRPr lang="en-ZA"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7" name="Picture 3"/>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22640" y="379515"/>
            <a:ext cx="1175363" cy="117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3377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37259"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da-DK" b="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FILIPPENSE 1:1‭-‬30 AFR53</a:t>
            </a:r>
            <a:endParaRPr kumimoji="0" lang="da-DK"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entury Gothic" panose="020B0502020202020204" pitchFamily="34" charset="0"/>
              <a:cs typeface="Arial" pitchFamily="34" charset="0"/>
            </a:endParaRPr>
          </a:p>
        </p:txBody>
      </p:sp>
      <p:sp>
        <p:nvSpPr>
          <p:cNvPr id="6" name="Content Placeholder 1"/>
          <p:cNvSpPr txBox="1">
            <a:spLocks/>
          </p:cNvSpPr>
          <p:nvPr/>
        </p:nvSpPr>
        <p:spPr>
          <a:xfrm>
            <a:off x="712922" y="2378990"/>
            <a:ext cx="10848814" cy="3913322"/>
          </a:xfrm>
          <a:prstGeom prst="rect">
            <a:avLst/>
          </a:prstGeom>
        </p:spPr>
        <p:txBody>
          <a:bodyPr vert="horz" lIns="91440" tIns="45720" rIns="91440" bIns="45720" rtlCol="0">
            <a:normAutofit fontScale="925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buClr>
                <a:srgbClr val="31B6FD"/>
              </a:buClr>
              <a:buNone/>
            </a:pPr>
            <a:r>
              <a:rPr lang="nl-NL"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en hierin verbly ek my en sal ek my ook verbly. Want ek weet dat dit deur julle gebed en die ondersteuning van die Gees van Jesus Christus my tot heil sal strek, volgens my reikhalsende verwagting en hoop dat ek in niks beskaam sal word nie; maar dat Christus met alle vrymoedigheid, soos altyd so ook nou, groot gemaak sal word in my liggaam, of dit deur die lewe of deur die dood is.</a:t>
            </a:r>
            <a:endParaRPr lang="en-ZA"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7" name="Picture 3"/>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22640" y="379515"/>
            <a:ext cx="1175363" cy="117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998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37259"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da-DK" b="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FILIPPENSE 1:1‭-‬30 AFR53</a:t>
            </a:r>
            <a:endParaRPr kumimoji="0" lang="da-DK"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entury Gothic" panose="020B0502020202020204" pitchFamily="34" charset="0"/>
              <a:cs typeface="Arial" pitchFamily="34" charset="0"/>
            </a:endParaRPr>
          </a:p>
        </p:txBody>
      </p:sp>
      <p:sp>
        <p:nvSpPr>
          <p:cNvPr id="6" name="Content Placeholder 1"/>
          <p:cNvSpPr txBox="1">
            <a:spLocks/>
          </p:cNvSpPr>
          <p:nvPr/>
        </p:nvSpPr>
        <p:spPr>
          <a:xfrm>
            <a:off x="712922" y="2378990"/>
            <a:ext cx="10848814" cy="3913322"/>
          </a:xfrm>
          <a:prstGeom prst="rect">
            <a:avLst/>
          </a:prstGeom>
        </p:spPr>
        <p:txBody>
          <a:bodyPr vert="horz" lIns="91440" tIns="45720" rIns="91440" bIns="45720" rtlCol="0">
            <a:normAutofit fontScale="925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buClr>
                <a:srgbClr val="31B6FD"/>
              </a:buClr>
              <a:buNone/>
            </a:pPr>
            <a:r>
              <a:rPr lang="nl-NL"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Want vir my is die lewe Christus en die sterwe wins. Maar as ek in die vlees moet lewe, dan beteken dit vir my vrugbare arbeid; en wat ek sal kies, weet ek nie. Want ek word van weerskante gedring: ek het verlange om heen te gaan en met Christus te wees, want dit is verreweg die beste; maar om in die vlees te bly, is nodiger om julle ontwil.</a:t>
            </a:r>
            <a:endParaRPr lang="en-ZA"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7" name="Picture 3"/>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22640" y="379515"/>
            <a:ext cx="1175363" cy="117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173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37259"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da-DK" b="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FILIPPENSE 1:1‭-‬30 AFR53</a:t>
            </a:r>
            <a:endParaRPr kumimoji="0" lang="da-DK"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entury Gothic" panose="020B0502020202020204" pitchFamily="34" charset="0"/>
              <a:cs typeface="Arial" pitchFamily="34" charset="0"/>
            </a:endParaRPr>
          </a:p>
        </p:txBody>
      </p:sp>
      <p:sp>
        <p:nvSpPr>
          <p:cNvPr id="6" name="Content Placeholder 1"/>
          <p:cNvSpPr txBox="1">
            <a:spLocks/>
          </p:cNvSpPr>
          <p:nvPr/>
        </p:nvSpPr>
        <p:spPr>
          <a:xfrm>
            <a:off x="712922" y="2378990"/>
            <a:ext cx="10848814" cy="3913322"/>
          </a:xfrm>
          <a:prstGeom prst="rect">
            <a:avLst/>
          </a:prstGeom>
        </p:spPr>
        <p:txBody>
          <a:bodyPr vert="horz" lIns="91440" tIns="45720" rIns="91440" bIns="45720" rtlCol="0">
            <a:normAutofit fontScale="92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buClr>
                <a:srgbClr val="31B6FD"/>
              </a:buClr>
              <a:buNone/>
            </a:pPr>
            <a:r>
              <a:rPr lang="nl-NL"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En dit vertrou en weet ek dat ek sal bly, ja, saam met julle almal sal bly tot julle bevordering en blydskap in die geloof, sodat julle roem oor my oorvloedig kan wees in Christus Jesus deur my teenwoordigheid weer by julle. ALLEENLIK, gedra julle waardig die evangelie van Christus, sodat, of ek kom en julle sien dan wel of ek afwesig is, ek van julle omstandighede kan hoor dat julle in een gees vasstaan </a:t>
            </a:r>
            <a:endParaRPr lang="en-ZA"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7" name="Picture 3"/>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22640" y="379515"/>
            <a:ext cx="1175363" cy="117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2674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37259"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da-DK" b="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FILIPPENSE 1:1‭-‬30 AFR53</a:t>
            </a:r>
            <a:endParaRPr kumimoji="0" lang="da-DK"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entury Gothic" panose="020B0502020202020204" pitchFamily="34" charset="0"/>
              <a:cs typeface="Arial" pitchFamily="34" charset="0"/>
            </a:endParaRPr>
          </a:p>
        </p:txBody>
      </p:sp>
      <p:sp>
        <p:nvSpPr>
          <p:cNvPr id="6" name="Content Placeholder 1"/>
          <p:cNvSpPr txBox="1">
            <a:spLocks/>
          </p:cNvSpPr>
          <p:nvPr/>
        </p:nvSpPr>
        <p:spPr>
          <a:xfrm>
            <a:off x="712922" y="2378990"/>
            <a:ext cx="10848814" cy="3913322"/>
          </a:xfrm>
          <a:prstGeom prst="rect">
            <a:avLst/>
          </a:prstGeom>
        </p:spPr>
        <p:txBody>
          <a:bodyPr vert="horz" lIns="91440" tIns="45720" rIns="91440" bIns="45720" rtlCol="0">
            <a:normAutofit fontScale="92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buClr>
                <a:srgbClr val="31B6FD"/>
              </a:buClr>
              <a:buNone/>
            </a:pPr>
            <a:r>
              <a:rPr lang="nl-NL"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en, een van siel, saam stry vir die geloof van die evangelie, en dat julle jul in geen opsig laat afskrik deur die teëstanders nie. Dit is vir hulle wel 'n bewys van verderf, maar vir julle van redding, en dit van God; omdat dit aan julle ter wille van Christus genadiglik gegee is om nie alleen in Hom te glo nie, maar ook vir Hom te ly, terwyl julle dieselfde stryd het as wat julle in my gesien het en nou van my hoor.</a:t>
            </a:r>
            <a:endParaRPr lang="en-ZA"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7" name="Picture 3"/>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22640" y="379515"/>
            <a:ext cx="1175363" cy="117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8662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37259" y="338328"/>
            <a:ext cx="8229600" cy="1252728"/>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nl-NL" b="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4 Kentekens / Kenmerke vd ware evangelie &amp; n ware gesonde gemeente:</a:t>
            </a:r>
            <a:endParaRPr kumimoji="0" lang="da-DK"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entury Gothic" panose="020B0502020202020204" pitchFamily="34" charset="0"/>
              <a:cs typeface="Arial" pitchFamily="34" charset="0"/>
            </a:endParaRPr>
          </a:p>
        </p:txBody>
      </p:sp>
      <p:sp>
        <p:nvSpPr>
          <p:cNvPr id="6" name="Content Placeholder 1"/>
          <p:cNvSpPr txBox="1">
            <a:spLocks/>
          </p:cNvSpPr>
          <p:nvPr/>
        </p:nvSpPr>
        <p:spPr>
          <a:xfrm>
            <a:off x="712922" y="2378990"/>
            <a:ext cx="10848814" cy="391332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buClr>
                <a:srgbClr val="31B6FD"/>
              </a:buClr>
              <a:buNone/>
            </a:pPr>
            <a:r>
              <a:rPr lang="nl-NL"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LYDING, EENHEID, GEREGTIGHEID, GEMEENSKAP.</a:t>
            </a:r>
          </a:p>
          <a:p>
            <a:pPr marL="0" lvl="0" indent="0">
              <a:buClr>
                <a:srgbClr val="31B6FD"/>
              </a:buClr>
              <a:buNone/>
            </a:pPr>
            <a:endParaRPr lang="nl-NL"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7" name="Picture 3"/>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22640" y="379515"/>
            <a:ext cx="1175363" cy="117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6360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37259" y="338328"/>
            <a:ext cx="8229600" cy="1252728"/>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nl-NL" b="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4 Kentekens / Kenmerke vd ware evangelie &amp; n ware gesonde gemeente:</a:t>
            </a:r>
            <a:endParaRPr kumimoji="0" lang="da-DK"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entury Gothic" panose="020B0502020202020204" pitchFamily="34" charset="0"/>
              <a:cs typeface="Arial" pitchFamily="34" charset="0"/>
            </a:endParaRPr>
          </a:p>
        </p:txBody>
      </p:sp>
      <p:sp>
        <p:nvSpPr>
          <p:cNvPr id="6" name="Content Placeholder 1"/>
          <p:cNvSpPr txBox="1">
            <a:spLocks/>
          </p:cNvSpPr>
          <p:nvPr/>
        </p:nvSpPr>
        <p:spPr>
          <a:xfrm>
            <a:off x="712922" y="2378990"/>
            <a:ext cx="10848814" cy="391332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buClr>
                <a:srgbClr val="31B6FD"/>
              </a:buClr>
              <a:buNone/>
            </a:pPr>
            <a:r>
              <a:rPr lang="en-ZA"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PRESSURE, PEACE, PURITY, PARTNERSHIP.</a:t>
            </a:r>
          </a:p>
        </p:txBody>
      </p:sp>
      <p:pic>
        <p:nvPicPr>
          <p:cNvPr id="7" name="Picture 3"/>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22640" y="379515"/>
            <a:ext cx="1175363" cy="117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369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37259"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nl-NL" b="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LYDING</a:t>
            </a:r>
            <a:endParaRPr kumimoji="0" lang="da-DK"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entury Gothic" panose="020B0502020202020204" pitchFamily="34" charset="0"/>
              <a:cs typeface="Arial" pitchFamily="34" charset="0"/>
            </a:endParaRPr>
          </a:p>
        </p:txBody>
      </p:sp>
      <p:sp>
        <p:nvSpPr>
          <p:cNvPr id="6" name="Content Placeholder 1"/>
          <p:cNvSpPr txBox="1">
            <a:spLocks/>
          </p:cNvSpPr>
          <p:nvPr/>
        </p:nvSpPr>
        <p:spPr>
          <a:xfrm>
            <a:off x="712922" y="2378990"/>
            <a:ext cx="10848814" cy="391332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buClr>
                <a:srgbClr val="31B6FD"/>
              </a:buClr>
              <a:buNone/>
            </a:pPr>
            <a:r>
              <a:rPr lang="nl-NL"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#1: Lyding is normaal vir gelowiges...</a:t>
            </a:r>
            <a:endParaRPr lang="en-ZA"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7" name="Picture 3"/>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22640" y="379515"/>
            <a:ext cx="1175363" cy="117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7421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37259"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nl-NL" b="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LYDING</a:t>
            </a:r>
            <a:endParaRPr kumimoji="0" lang="da-DK"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entury Gothic" panose="020B0502020202020204" pitchFamily="34" charset="0"/>
              <a:cs typeface="Arial" pitchFamily="34" charset="0"/>
            </a:endParaRPr>
          </a:p>
        </p:txBody>
      </p:sp>
      <p:sp>
        <p:nvSpPr>
          <p:cNvPr id="6" name="Content Placeholder 1"/>
          <p:cNvSpPr txBox="1">
            <a:spLocks/>
          </p:cNvSpPr>
          <p:nvPr/>
        </p:nvSpPr>
        <p:spPr>
          <a:xfrm>
            <a:off x="712922" y="2378990"/>
            <a:ext cx="10848814" cy="391332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buClr>
                <a:srgbClr val="31B6FD"/>
              </a:buClr>
              <a:buNone/>
            </a:pPr>
            <a:r>
              <a:rPr lang="nl-NL"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#2: Lyding is meer of groter vir gelowiges...</a:t>
            </a:r>
            <a:endParaRPr lang="en-ZA"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7" name="Picture 3"/>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22640" y="379515"/>
            <a:ext cx="1175363" cy="117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3938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37259"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ZA" b="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PHILIPPIANS - EPISTLE OF JOY.</a:t>
            </a:r>
            <a:endParaRPr kumimoji="0" lang="da-DK"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entury Gothic" panose="020B0502020202020204" pitchFamily="34" charset="0"/>
              <a:cs typeface="Arial" pitchFamily="34" charset="0"/>
            </a:endParaRPr>
          </a:p>
        </p:txBody>
      </p:sp>
      <p:sp>
        <p:nvSpPr>
          <p:cNvPr id="6" name="Content Placeholder 1"/>
          <p:cNvSpPr txBox="1">
            <a:spLocks/>
          </p:cNvSpPr>
          <p:nvPr/>
        </p:nvSpPr>
        <p:spPr>
          <a:xfrm>
            <a:off x="712922" y="2378990"/>
            <a:ext cx="10848814" cy="391332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lgn="ctr">
              <a:buClr>
                <a:srgbClr val="31B6FD"/>
              </a:buClr>
              <a:buNone/>
            </a:pPr>
            <a:r>
              <a:rPr lang="en-ZA"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Subtitle:</a:t>
            </a:r>
          </a:p>
          <a:p>
            <a:pPr marL="0" lvl="0" indent="0" algn="ctr">
              <a:buClr>
                <a:srgbClr val="31B6FD"/>
              </a:buClr>
              <a:buNone/>
            </a:pPr>
            <a:r>
              <a:rPr lang="en-ZA"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SHARED SECRETS OF A TRUE FELLOWSHIP.</a:t>
            </a:r>
          </a:p>
        </p:txBody>
      </p:sp>
      <p:pic>
        <p:nvPicPr>
          <p:cNvPr id="7" name="Picture 3"/>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22640" y="379515"/>
            <a:ext cx="1175363" cy="117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5959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37259"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nl-NL" b="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LYDING</a:t>
            </a:r>
            <a:endParaRPr kumimoji="0" lang="da-DK"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entury Gothic" panose="020B0502020202020204" pitchFamily="34" charset="0"/>
              <a:cs typeface="Arial" pitchFamily="34" charset="0"/>
            </a:endParaRPr>
          </a:p>
        </p:txBody>
      </p:sp>
      <p:sp>
        <p:nvSpPr>
          <p:cNvPr id="6" name="Content Placeholder 1"/>
          <p:cNvSpPr txBox="1">
            <a:spLocks/>
          </p:cNvSpPr>
          <p:nvPr/>
        </p:nvSpPr>
        <p:spPr>
          <a:xfrm>
            <a:off x="712922" y="2378990"/>
            <a:ext cx="10848814" cy="391332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buClr>
                <a:srgbClr val="31B6FD"/>
              </a:buClr>
              <a:buNone/>
            </a:pPr>
            <a:r>
              <a:rPr lang="nl-NL"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#3: Lyding is goed vir gelowiges...</a:t>
            </a:r>
            <a:endParaRPr lang="en-ZA"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7" name="Picture 3"/>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22640" y="379515"/>
            <a:ext cx="1175363" cy="117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571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37259" y="338328"/>
            <a:ext cx="8229600" cy="1252728"/>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nl-NL" b="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LYDING - KONDISIES / KWALIFIKASIES:  </a:t>
            </a:r>
            <a:endParaRPr kumimoji="0" lang="da-DK"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entury Gothic" panose="020B0502020202020204" pitchFamily="34" charset="0"/>
              <a:cs typeface="Arial" pitchFamily="34" charset="0"/>
            </a:endParaRPr>
          </a:p>
        </p:txBody>
      </p:sp>
      <p:sp>
        <p:nvSpPr>
          <p:cNvPr id="6" name="Content Placeholder 1"/>
          <p:cNvSpPr txBox="1">
            <a:spLocks/>
          </p:cNvSpPr>
          <p:nvPr/>
        </p:nvSpPr>
        <p:spPr>
          <a:xfrm>
            <a:off x="712922" y="2378990"/>
            <a:ext cx="10848814" cy="391332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buClr>
                <a:srgbClr val="31B6FD"/>
              </a:buClr>
              <a:buNone/>
            </a:pPr>
            <a:r>
              <a:rPr lang="nl-NL"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Lyding moet ONVERDIEND of ONSKULDIG wees...</a:t>
            </a:r>
            <a:endParaRPr lang="en-ZA"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7" name="Picture 3"/>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22640" y="379515"/>
            <a:ext cx="1175363" cy="117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234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37259" y="338328"/>
            <a:ext cx="8229600" cy="1252728"/>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nl-NL" b="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LYDING - KONDISIES / KWALIFIKASIES:  </a:t>
            </a:r>
            <a:endParaRPr kumimoji="0" lang="da-DK"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entury Gothic" panose="020B0502020202020204" pitchFamily="34" charset="0"/>
              <a:cs typeface="Arial" pitchFamily="34" charset="0"/>
            </a:endParaRPr>
          </a:p>
        </p:txBody>
      </p:sp>
      <p:sp>
        <p:nvSpPr>
          <p:cNvPr id="6" name="Content Placeholder 1"/>
          <p:cNvSpPr txBox="1">
            <a:spLocks/>
          </p:cNvSpPr>
          <p:nvPr/>
        </p:nvSpPr>
        <p:spPr>
          <a:xfrm>
            <a:off x="712922" y="2378990"/>
            <a:ext cx="10848814" cy="391332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buClr>
                <a:srgbClr val="31B6FD"/>
              </a:buClr>
              <a:buNone/>
            </a:pPr>
            <a:r>
              <a:rPr lang="nl-NL"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Lyding moet OORKOM of OORWIN word...</a:t>
            </a:r>
            <a:endParaRPr lang="en-ZA"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7" name="Picture 3"/>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22640" y="379515"/>
            <a:ext cx="1175363" cy="117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910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37259"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nl-NL" b="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LYDING</a:t>
            </a:r>
            <a:endParaRPr kumimoji="0" lang="da-DK"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entury Gothic" panose="020B0502020202020204" pitchFamily="34" charset="0"/>
              <a:cs typeface="Arial" pitchFamily="34" charset="0"/>
            </a:endParaRPr>
          </a:p>
        </p:txBody>
      </p:sp>
      <p:sp>
        <p:nvSpPr>
          <p:cNvPr id="6" name="Content Placeholder 1"/>
          <p:cNvSpPr txBox="1">
            <a:spLocks/>
          </p:cNvSpPr>
          <p:nvPr/>
        </p:nvSpPr>
        <p:spPr>
          <a:xfrm>
            <a:off x="712922" y="2378990"/>
            <a:ext cx="10848814" cy="391332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buClr>
                <a:srgbClr val="31B6FD"/>
              </a:buClr>
              <a:buNone/>
            </a:pPr>
            <a:r>
              <a:rPr lang="nl-NL"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Paulus VERBLY &amp; VERHEUG homself in lyding want...</a:t>
            </a:r>
            <a:endParaRPr lang="en-ZA"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7" name="Picture 3"/>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22640" y="379515"/>
            <a:ext cx="1175363" cy="117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610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37259"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nl-NL" b="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LYDING</a:t>
            </a:r>
            <a:endParaRPr kumimoji="0" lang="da-DK"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entury Gothic" panose="020B0502020202020204" pitchFamily="34" charset="0"/>
              <a:cs typeface="Arial" pitchFamily="34" charset="0"/>
            </a:endParaRPr>
          </a:p>
        </p:txBody>
      </p:sp>
      <p:sp>
        <p:nvSpPr>
          <p:cNvPr id="6" name="Content Placeholder 1"/>
          <p:cNvSpPr txBox="1">
            <a:spLocks/>
          </p:cNvSpPr>
          <p:nvPr/>
        </p:nvSpPr>
        <p:spPr>
          <a:xfrm>
            <a:off x="712922" y="2378990"/>
            <a:ext cx="10848814" cy="391332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buClr>
                <a:srgbClr val="31B6FD"/>
              </a:buClr>
              <a:buNone/>
            </a:pPr>
            <a:r>
              <a:rPr lang="nl-NL"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Dit BEVORDER sy bediening...</a:t>
            </a:r>
            <a:endParaRPr lang="en-ZA"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7" name="Picture 3"/>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22640" y="379515"/>
            <a:ext cx="1175363" cy="117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616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37259"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nl-NL" b="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LYDING</a:t>
            </a:r>
            <a:endParaRPr kumimoji="0" lang="da-DK"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entury Gothic" panose="020B0502020202020204" pitchFamily="34" charset="0"/>
              <a:cs typeface="Arial" pitchFamily="34" charset="0"/>
            </a:endParaRPr>
          </a:p>
        </p:txBody>
      </p:sp>
      <p:sp>
        <p:nvSpPr>
          <p:cNvPr id="6" name="Content Placeholder 1"/>
          <p:cNvSpPr txBox="1">
            <a:spLocks/>
          </p:cNvSpPr>
          <p:nvPr/>
        </p:nvSpPr>
        <p:spPr>
          <a:xfrm>
            <a:off x="712922" y="2378990"/>
            <a:ext cx="10848814" cy="391332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buClr>
                <a:srgbClr val="31B6FD"/>
              </a:buClr>
              <a:buNone/>
            </a:pPr>
            <a:r>
              <a:rPr lang="nl-NL"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Dit KWEEK sy karakter...</a:t>
            </a:r>
            <a:endParaRPr lang="en-ZA"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7" name="Picture 3"/>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22640" y="379515"/>
            <a:ext cx="1175363" cy="117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671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37259"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nl-NL" b="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LYDING</a:t>
            </a:r>
            <a:endParaRPr kumimoji="0" lang="da-DK"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entury Gothic" panose="020B0502020202020204" pitchFamily="34" charset="0"/>
              <a:cs typeface="Arial" pitchFamily="34" charset="0"/>
            </a:endParaRPr>
          </a:p>
        </p:txBody>
      </p:sp>
      <p:sp>
        <p:nvSpPr>
          <p:cNvPr id="6" name="Content Placeholder 1"/>
          <p:cNvSpPr txBox="1">
            <a:spLocks/>
          </p:cNvSpPr>
          <p:nvPr/>
        </p:nvSpPr>
        <p:spPr>
          <a:xfrm>
            <a:off x="712922" y="2378990"/>
            <a:ext cx="10848814" cy="391332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buClr>
                <a:srgbClr val="31B6FD"/>
              </a:buClr>
              <a:buNone/>
            </a:pPr>
            <a:r>
              <a:rPr lang="nl-NL"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Dit VERHEERLIK sy Verlosser...</a:t>
            </a:r>
            <a:endParaRPr lang="en-ZA"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7" name="Picture 3"/>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22640" y="379515"/>
            <a:ext cx="1175363" cy="117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6106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37259"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nl-NL" b="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LYDING</a:t>
            </a:r>
            <a:endParaRPr kumimoji="0" lang="da-DK"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entury Gothic" panose="020B0502020202020204" pitchFamily="34" charset="0"/>
              <a:cs typeface="Arial" pitchFamily="34" charset="0"/>
            </a:endParaRPr>
          </a:p>
        </p:txBody>
      </p:sp>
      <p:sp>
        <p:nvSpPr>
          <p:cNvPr id="6" name="Content Placeholder 1"/>
          <p:cNvSpPr txBox="1">
            <a:spLocks/>
          </p:cNvSpPr>
          <p:nvPr/>
        </p:nvSpPr>
        <p:spPr>
          <a:xfrm>
            <a:off x="712922" y="2378990"/>
            <a:ext cx="10848814" cy="391332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buClr>
                <a:srgbClr val="31B6FD"/>
              </a:buClr>
              <a:buNone/>
            </a:pPr>
            <a:r>
              <a:rPr lang="nl-NL"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Twee aspekte oor lyding in Fil 1...</a:t>
            </a:r>
            <a:endParaRPr lang="en-ZA"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7" name="Picture 3"/>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22640" y="379515"/>
            <a:ext cx="1175363" cy="117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1009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37259"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nl-NL" b="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LYDING</a:t>
            </a:r>
            <a:endParaRPr kumimoji="0" lang="da-DK"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entury Gothic" panose="020B0502020202020204" pitchFamily="34" charset="0"/>
              <a:cs typeface="Arial" pitchFamily="34" charset="0"/>
            </a:endParaRPr>
          </a:p>
        </p:txBody>
      </p:sp>
      <p:sp>
        <p:nvSpPr>
          <p:cNvPr id="6" name="Content Placeholder 1"/>
          <p:cNvSpPr txBox="1">
            <a:spLocks/>
          </p:cNvSpPr>
          <p:nvPr/>
        </p:nvSpPr>
        <p:spPr>
          <a:xfrm>
            <a:off x="712922" y="2378990"/>
            <a:ext cx="10848814" cy="391332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buClr>
                <a:srgbClr val="31B6FD"/>
              </a:buClr>
              <a:buNone/>
            </a:pPr>
            <a:r>
              <a:rPr lang="nl-NL"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ONREGVERDIGE BEHANDELING &amp; VOORTYDIGE DOOD.</a:t>
            </a:r>
            <a:endParaRPr lang="en-ZA"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7" name="Picture 3"/>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22640" y="379515"/>
            <a:ext cx="1175363" cy="117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121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37259"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nl-NL" b="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PAUL SCHNEIDER</a:t>
            </a:r>
            <a:endParaRPr kumimoji="0" lang="da-DK"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entury Gothic" panose="020B0502020202020204" pitchFamily="34" charset="0"/>
              <a:cs typeface="Arial" pitchFamily="34" charset="0"/>
            </a:endParaRPr>
          </a:p>
        </p:txBody>
      </p:sp>
      <p:sp>
        <p:nvSpPr>
          <p:cNvPr id="6" name="Content Placeholder 1"/>
          <p:cNvSpPr txBox="1">
            <a:spLocks/>
          </p:cNvSpPr>
          <p:nvPr/>
        </p:nvSpPr>
        <p:spPr>
          <a:xfrm>
            <a:off x="712922" y="2378990"/>
            <a:ext cx="10848814" cy="391332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buClr>
                <a:srgbClr val="31B6FD"/>
              </a:buClr>
              <a:buNone/>
            </a:pPr>
            <a:endParaRPr lang="en-ZA"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7" name="Picture 3"/>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22640" y="379515"/>
            <a:ext cx="1175363" cy="117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C:\Users\Joe Lotz\Downloads\PAUL SCHNEIDER 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5132" y="1347537"/>
            <a:ext cx="3753853" cy="5268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106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37259"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ZA" b="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KONING PHILIP</a:t>
            </a:r>
          </a:p>
        </p:txBody>
      </p:sp>
      <p:sp>
        <p:nvSpPr>
          <p:cNvPr id="6" name="Content Placeholder 1"/>
          <p:cNvSpPr txBox="1">
            <a:spLocks/>
          </p:cNvSpPr>
          <p:nvPr/>
        </p:nvSpPr>
        <p:spPr>
          <a:xfrm>
            <a:off x="712922" y="2378990"/>
            <a:ext cx="10848814" cy="391332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lgn="ctr">
              <a:buClr>
                <a:srgbClr val="31B6FD"/>
              </a:buClr>
              <a:buNone/>
            </a:pPr>
            <a:endParaRPr lang="en-ZA"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7" name="Picture 3"/>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22640" y="379515"/>
            <a:ext cx="1175363" cy="117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Joe Lotz\Downloads\KONING PHILI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1535" y="1398552"/>
            <a:ext cx="5829300" cy="5057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269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37259"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nl-NL" b="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PAUL SCHNEIDER</a:t>
            </a:r>
          </a:p>
        </p:txBody>
      </p:sp>
      <p:sp>
        <p:nvSpPr>
          <p:cNvPr id="6" name="Content Placeholder 1"/>
          <p:cNvSpPr txBox="1">
            <a:spLocks/>
          </p:cNvSpPr>
          <p:nvPr/>
        </p:nvSpPr>
        <p:spPr>
          <a:xfrm>
            <a:off x="712922" y="2378990"/>
            <a:ext cx="10848814" cy="391332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buClr>
                <a:srgbClr val="31B6FD"/>
              </a:buClr>
              <a:buNone/>
            </a:pPr>
            <a:endParaRPr lang="en-ZA"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7" name="Picture 3"/>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22640" y="379515"/>
            <a:ext cx="1175363" cy="117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C:\Users\Joe Lotz\Downloads\PAUL SCHNEIDER I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7528" y="1549869"/>
            <a:ext cx="3549062" cy="5067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109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37259" y="338328"/>
            <a:ext cx="8229600" cy="1252728"/>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nl-NL" b="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PAUL &amp; MARGARETE SCHNEIDER</a:t>
            </a:r>
          </a:p>
        </p:txBody>
      </p:sp>
      <p:sp>
        <p:nvSpPr>
          <p:cNvPr id="6" name="Content Placeholder 1"/>
          <p:cNvSpPr txBox="1">
            <a:spLocks/>
          </p:cNvSpPr>
          <p:nvPr/>
        </p:nvSpPr>
        <p:spPr>
          <a:xfrm>
            <a:off x="712922" y="2378990"/>
            <a:ext cx="10848814" cy="391332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buClr>
                <a:srgbClr val="31B6FD"/>
              </a:buClr>
              <a:buNone/>
            </a:pPr>
            <a:endParaRPr lang="en-ZA"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7" name="Picture 3"/>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22640" y="379515"/>
            <a:ext cx="1175363" cy="117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C:\Users\Joe Lotz\Downloads\PAUL &amp; MARGARETE SCHNEID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310439"/>
            <a:ext cx="7620000" cy="529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463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37259" y="338328"/>
            <a:ext cx="8229600" cy="1252728"/>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nl-NL" b="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PAUL &amp; MARGARETE SCHNEIDER</a:t>
            </a:r>
          </a:p>
        </p:txBody>
      </p:sp>
      <p:sp>
        <p:nvSpPr>
          <p:cNvPr id="6" name="Content Placeholder 1"/>
          <p:cNvSpPr txBox="1">
            <a:spLocks/>
          </p:cNvSpPr>
          <p:nvPr/>
        </p:nvSpPr>
        <p:spPr>
          <a:xfrm>
            <a:off x="712922" y="2378990"/>
            <a:ext cx="10848814" cy="391332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buClr>
                <a:srgbClr val="31B6FD"/>
              </a:buClr>
              <a:buNone/>
            </a:pPr>
            <a:endParaRPr lang="en-ZA"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7" name="Picture 3"/>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22640" y="379515"/>
            <a:ext cx="1175363" cy="117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C:\Users\Joe Lotz\Downloads\PAUL &amp; MARGARETE SCHNEIDER'S TOMB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0245" y="1305029"/>
            <a:ext cx="3874168" cy="5165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295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2867067" y="3581660"/>
            <a:ext cx="6517037" cy="1780108"/>
          </a:xfrm>
          <a:prstGeom prst="rect">
            <a:avLst/>
          </a:prstGeom>
        </p:spPr>
        <p:txBody>
          <a:bodyPr>
            <a:noAutofit/>
          </a:bodyPr>
          <a:lstStyle/>
          <a:p>
            <a:pPr lvl="0">
              <a:lnSpc>
                <a:spcPct val="100000"/>
              </a:lnSpc>
              <a:spcBef>
                <a:spcPts val="0"/>
              </a:spcBef>
              <a:defRPr/>
            </a:pPr>
            <a:r>
              <a:rPr lang="en-US" sz="8000" b="1" i="1" kern="0" dirty="0">
                <a:solidFill>
                  <a:sysClr val="windowText" lastClr="000000"/>
                </a:solidFill>
                <a:effectLst>
                  <a:outerShdw blurRad="38100" dist="38100" dir="2700000" algn="tl">
                    <a:srgbClr val="000000">
                      <a:alpha val="43137"/>
                    </a:srgbClr>
                  </a:outerShdw>
                </a:effectLst>
                <a:latin typeface="Century Gothic" panose="020B0502020202020204" pitchFamily="34" charset="0"/>
              </a:rPr>
              <a:t>PHILIPPIANS - EPISTLE OF JOY.</a:t>
            </a:r>
            <a:endParaRPr kumimoji="0" lang="en-ZA" sz="80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endParaRPr>
          </a:p>
        </p:txBody>
      </p:sp>
    </p:spTree>
    <p:extLst>
      <p:ext uri="{BB962C8B-B14F-4D97-AF65-F5344CB8AC3E}">
        <p14:creationId xmlns:p14="http://schemas.microsoft.com/office/powerpoint/2010/main" val="3931365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37259"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ZA" b="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FILIPPI KAART</a:t>
            </a:r>
          </a:p>
        </p:txBody>
      </p:sp>
      <p:sp>
        <p:nvSpPr>
          <p:cNvPr id="6" name="Content Placeholder 1"/>
          <p:cNvSpPr txBox="1">
            <a:spLocks/>
          </p:cNvSpPr>
          <p:nvPr/>
        </p:nvSpPr>
        <p:spPr>
          <a:xfrm>
            <a:off x="712922" y="2378990"/>
            <a:ext cx="10848814" cy="391332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lgn="ctr">
              <a:buClr>
                <a:srgbClr val="31B6FD"/>
              </a:buClr>
              <a:buNone/>
            </a:pPr>
            <a:endParaRPr lang="en-ZA"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7" name="Picture 3"/>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22640" y="379515"/>
            <a:ext cx="1175363" cy="117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Joe Lotz\Downloads\FILIPPI KAA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3572" y="1615119"/>
            <a:ext cx="7899652" cy="4701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829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37259"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ZA" b="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FILIPPI TRONK</a:t>
            </a:r>
          </a:p>
        </p:txBody>
      </p:sp>
      <p:sp>
        <p:nvSpPr>
          <p:cNvPr id="6" name="Content Placeholder 1"/>
          <p:cNvSpPr txBox="1">
            <a:spLocks/>
          </p:cNvSpPr>
          <p:nvPr/>
        </p:nvSpPr>
        <p:spPr>
          <a:xfrm>
            <a:off x="712922" y="2378990"/>
            <a:ext cx="10848814" cy="391332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lgn="ctr">
              <a:buClr>
                <a:srgbClr val="31B6FD"/>
              </a:buClr>
              <a:buNone/>
            </a:pPr>
            <a:endParaRPr lang="en-ZA"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7" name="Picture 3"/>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22640" y="379515"/>
            <a:ext cx="1175363" cy="117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Joe Lotz\Downloads\FILIPPI TRON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5508" y="1523150"/>
            <a:ext cx="7435515" cy="487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49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37259"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ZA" b="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FILIPPI BASILICA</a:t>
            </a:r>
          </a:p>
        </p:txBody>
      </p:sp>
      <p:sp>
        <p:nvSpPr>
          <p:cNvPr id="6" name="Content Placeholder 1"/>
          <p:cNvSpPr txBox="1">
            <a:spLocks/>
          </p:cNvSpPr>
          <p:nvPr/>
        </p:nvSpPr>
        <p:spPr>
          <a:xfrm>
            <a:off x="712922" y="2378990"/>
            <a:ext cx="10848814" cy="391332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lgn="ctr">
              <a:buClr>
                <a:srgbClr val="31B6FD"/>
              </a:buClr>
              <a:buNone/>
            </a:pPr>
            <a:endParaRPr lang="en-ZA"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7" name="Picture 3"/>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22640" y="379515"/>
            <a:ext cx="1175363" cy="117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C:\Users\Joe Lotz\Downloads\FILIPPI BASILIC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2539" y="1433427"/>
            <a:ext cx="7204913" cy="5071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793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37259"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da-DK" b="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FILIPPENSE 1:1‭-‬30 AFR53</a:t>
            </a:r>
            <a:endParaRPr kumimoji="0" lang="da-DK"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entury Gothic" panose="020B0502020202020204" pitchFamily="34" charset="0"/>
              <a:cs typeface="Arial" pitchFamily="34" charset="0"/>
            </a:endParaRPr>
          </a:p>
        </p:txBody>
      </p:sp>
      <p:sp>
        <p:nvSpPr>
          <p:cNvPr id="6" name="Content Placeholder 1"/>
          <p:cNvSpPr txBox="1">
            <a:spLocks/>
          </p:cNvSpPr>
          <p:nvPr/>
        </p:nvSpPr>
        <p:spPr>
          <a:xfrm>
            <a:off x="712922" y="2378990"/>
            <a:ext cx="10848814" cy="3913322"/>
          </a:xfrm>
          <a:prstGeom prst="rect">
            <a:avLst/>
          </a:prstGeom>
        </p:spPr>
        <p:txBody>
          <a:bodyPr vert="horz" lIns="91440" tIns="45720" rIns="91440" bIns="45720" rtlCol="0">
            <a:normAutofit fontScale="92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buClr>
                <a:srgbClr val="31B6FD"/>
              </a:buClr>
              <a:buNone/>
            </a:pPr>
            <a:r>
              <a:rPr lang="nl-NL"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PAULUS en Timótheüs, diensknegte van Jesus Christus, aan al die heiliges in Christus Jesus wat in Filíppi is, saam met die opsieners en diakens: Genade vir julle en vrede van God onse Vader en die Here Jesus Christus! EK dank my God elke maal as ek aan julle dink — en ek bid altyd in al my gebede vir julle almal met blydskap — oor julle gemeenskap aan die evangelie van die eerste dag af tot nou toe,</a:t>
            </a:r>
            <a:endParaRPr lang="en-ZA"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7" name="Picture 3"/>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22640" y="379515"/>
            <a:ext cx="1175363" cy="117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478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37259"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da-DK" b="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FILIPPENSE 1:1‭-‬30 AFR53</a:t>
            </a:r>
            <a:endParaRPr kumimoji="0" lang="da-DK"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entury Gothic" panose="020B0502020202020204" pitchFamily="34" charset="0"/>
              <a:cs typeface="Arial" pitchFamily="34" charset="0"/>
            </a:endParaRPr>
          </a:p>
        </p:txBody>
      </p:sp>
      <p:sp>
        <p:nvSpPr>
          <p:cNvPr id="6" name="Content Placeholder 1"/>
          <p:cNvSpPr txBox="1">
            <a:spLocks/>
          </p:cNvSpPr>
          <p:nvPr/>
        </p:nvSpPr>
        <p:spPr>
          <a:xfrm>
            <a:off x="712922" y="2378990"/>
            <a:ext cx="10848814" cy="3913322"/>
          </a:xfrm>
          <a:prstGeom prst="rect">
            <a:avLst/>
          </a:prstGeom>
        </p:spPr>
        <p:txBody>
          <a:bodyPr vert="horz" lIns="91440" tIns="45720" rIns="91440" bIns="45720" rtlCol="0">
            <a:normAutofit fontScale="925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buClr>
                <a:srgbClr val="31B6FD"/>
              </a:buClr>
              <a:buNone/>
            </a:pPr>
            <a:r>
              <a:rPr lang="nl-NL"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omdat ek juis hierop vertrou, dat Hy wat 'n goeie werk in julle begin het, dit sal voleindig tot op die dag van Jesus Christus; soos dit vir my reg is om dit van julle almal te dink, omdat ek julle in my hart dra, aangesien julle almal in my boeie sowel as in die verdediging en bevestiging van die evangelie my deelgenote in die genade is.</a:t>
            </a:r>
            <a:endParaRPr lang="en-ZA"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7" name="Picture 3"/>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22640" y="379515"/>
            <a:ext cx="1175363" cy="117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164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37259"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da-DK" b="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FILIPPENSE 1:1‭-‬30 AFR53</a:t>
            </a:r>
            <a:endParaRPr kumimoji="0" lang="da-DK"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entury Gothic" panose="020B0502020202020204" pitchFamily="34" charset="0"/>
              <a:cs typeface="Arial" pitchFamily="34" charset="0"/>
            </a:endParaRPr>
          </a:p>
        </p:txBody>
      </p:sp>
      <p:sp>
        <p:nvSpPr>
          <p:cNvPr id="6" name="Content Placeholder 1"/>
          <p:cNvSpPr txBox="1">
            <a:spLocks/>
          </p:cNvSpPr>
          <p:nvPr/>
        </p:nvSpPr>
        <p:spPr>
          <a:xfrm>
            <a:off x="712922" y="2378990"/>
            <a:ext cx="10848814" cy="3913322"/>
          </a:xfrm>
          <a:prstGeom prst="rect">
            <a:avLst/>
          </a:prstGeom>
        </p:spPr>
        <p:txBody>
          <a:bodyPr vert="horz" lIns="91440" tIns="45720" rIns="91440" bIns="45720" rtlCol="0">
            <a:normAutofit fontScale="92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buClr>
                <a:srgbClr val="31B6FD"/>
              </a:buClr>
              <a:buNone/>
            </a:pPr>
            <a:r>
              <a:rPr lang="nl-NL"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rPr>
              <a:t>Want God is my getuie hoe ek na julle almal verlang met die innige tederheid van Jesus Christus. En dit bid ek dat julle liefde nog meer en meer oorvloedig mag word in kennis en alle ervaring, om die dinge waar dit op aankom, te onderskei, sodat julle rein en vir niemand 'n aanstoot mag wees nie, tot op die dag van Christus, vervul met die vrug van geregtigheid wat daar is deur Jesus Christus tot heerlikheid en lof van God. </a:t>
            </a:r>
            <a:endParaRPr lang="en-ZA" sz="3600" i="1"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7" name="Picture 3"/>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22640" y="379515"/>
            <a:ext cx="1175363" cy="117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3724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776</TotalTime>
  <Words>1001</Words>
  <Application>Microsoft Macintosh PowerPoint</Application>
  <PresentationFormat>Widescreen</PresentationFormat>
  <Paragraphs>57</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Century Gothic</vt:lpstr>
      <vt:lpstr>Symbol</vt:lpstr>
      <vt:lpstr>Office Theme</vt:lpstr>
      <vt:lpstr>PHILIPPIANS - EPISTLE OF JOY.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PHILIPPIANS - EPISTLE OF JOY.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Annemarie Steyn</dc:creator>
  <cp:lastModifiedBy>Microsoft Office User</cp:lastModifiedBy>
  <cp:revision>48</cp:revision>
  <dcterms:created xsi:type="dcterms:W3CDTF">2019-04-10T23:07:05Z</dcterms:created>
  <dcterms:modified xsi:type="dcterms:W3CDTF">2020-03-14T16:25:24Z</dcterms:modified>
</cp:coreProperties>
</file>