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7" r:id="rId3"/>
    <p:sldId id="288" r:id="rId4"/>
    <p:sldId id="301" r:id="rId5"/>
    <p:sldId id="290" r:id="rId6"/>
    <p:sldId id="319" r:id="rId7"/>
    <p:sldId id="320" r:id="rId8"/>
    <p:sldId id="321" r:id="rId9"/>
    <p:sldId id="322" r:id="rId10"/>
    <p:sldId id="323" r:id="rId11"/>
    <p:sldId id="324" r:id="rId12"/>
    <p:sldId id="325" r:id="rId13"/>
    <p:sldId id="326" r:id="rId14"/>
    <p:sldId id="327" r:id="rId15"/>
    <p:sldId id="328" r:id="rId16"/>
    <p:sldId id="329" r:id="rId17"/>
    <p:sldId id="330" r:id="rId18"/>
    <p:sldId id="331" r:id="rId19"/>
    <p:sldId id="332" r:id="rId20"/>
    <p:sldId id="333" r:id="rId21"/>
    <p:sldId id="334" r:id="rId22"/>
    <p:sldId id="336" r:id="rId23"/>
    <p:sldId id="337" r:id="rId24"/>
    <p:sldId id="338" r:id="rId25"/>
    <p:sldId id="339" r:id="rId26"/>
    <p:sldId id="340" r:id="rId27"/>
    <p:sldId id="341" r:id="rId28"/>
    <p:sldId id="318"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djNtsD305uqCPE2zDCDn3w==" hashData="NFC2gCGEnLjvxPZcLdKobd65OV7KDlE+1FunS8ePZ3/gdDAw2+Jz8QMwhGz0YhLEjtPMTZX4hwnPh/IvuSWhaQ=="/>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33" autoAdjust="0"/>
    <p:restoredTop sz="94694"/>
  </p:normalViewPr>
  <p:slideViewPr>
    <p:cSldViewPr snapToGrid="0" snapToObjects="1">
      <p:cViewPr varScale="1">
        <p:scale>
          <a:sx n="162" d="100"/>
          <a:sy n="162" d="100"/>
        </p:scale>
        <p:origin x="392" y="1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3/14/20</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3/14/20</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3/14/20</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3/14/20</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3/14/20</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3/14/20</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3/14/20</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3/14/20</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3/14/20</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3/14/20</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3/14/20</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3/14/20</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867067" y="3581660"/>
            <a:ext cx="6517037" cy="1780108"/>
          </a:xfrm>
          <a:prstGeom prst="rect">
            <a:avLst/>
          </a:prstGeom>
        </p:spPr>
        <p:txBody>
          <a:bodyPr>
            <a:noAutofit/>
          </a:bodyPr>
          <a:lstStyle/>
          <a:p>
            <a:pPr lvl="0">
              <a:lnSpc>
                <a:spcPct val="100000"/>
              </a:lnSpc>
              <a:spcBef>
                <a:spcPts val="0"/>
              </a:spcBef>
              <a:defRPr/>
            </a:pPr>
            <a:r>
              <a:rPr lang="en-US" sz="80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PHILIPPIANS - EPISTLE OF JOY 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FILIPPENSE 2:1‭-‬30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al word ek as ‘n drankoffer uitgegiet oor die offer en bediening van julle geloof, verbly ek my, ja, verbly ek my saam met julle almal; en om dieselfde rede moet julle ook bly wees en julle saam met my verbly. En ek hoop in die Here Jesus om Timótheüs gou na julle te stuur, sodat ek ook welgemoed kan wees as ek julle omstandighede te wete gekom het.</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0319453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FILIPPENSE 2:1‭-‬30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Want ek het niemand van dieselfde gesindheid wat julle belange opreg sal behartig nie; want hulle soek almal hul eie belange, nie dié van Christus Jesus nie. Maar julle ken sy beproefdheid, dat hy, soos ‘n kind teenoor sy vader, saam met my in die evangelie gedien het. Ek hoop dan om hom dadelik te stuur, so gou as ek sien hoe dit met my sal gaan; en ek vertrou in die Here dat ek self ook spoedig sal kom.</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1164541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FILIPPENSE 2:1‭-‬30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ek het dit noodsaaklik geag om Epafrodítus, my broeder en medewerker en medestryder, julle afgevaardigde en bedienaar van my behoefte, na julle te stuur, want hy het na julle almal verlang en was besorg, omdat julle gehoor het dat hy siek was.  Want hy was ook siek tot by die dood; maar God was hom barmhartig, en nie hom alleen nie, maar ook my, dat ek nie droefheid op droefheid sou hê nie. Ek het hom dus des te spoediger gestuur, sodat julle hom kan sien en julle weer verbly en ek minder bedroef kan wees.</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424830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FILIPPENSE 2:1‭-‬30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Ontvang hom dan in die Here met alle blydskap en hou sulke manne in eer. Want ter wille van die werk van Christus het hy tot naby die dood gekom en sy lewe gewaag om aan te vul wat julle kortgekom het in die diensbetoning aan my.</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497820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#1 REDE hoekom die KERK, maar veral ‘n LOKALE GEMEENTE, EENSGESIND moet wees is sodat die EVANGELIE GEDEMONSTREER kan word. Hoofsaaklik aan BUITE STAANDERS, die WêRELD, maar ook aan BINNE STAANDERS, die KERK self.</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4723897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#2 REDE hoekom die KERK, maar veral ‘n LOKALE GEMEENTE, EENSGESIND moet wees is sodat die EVANGELIE VERDEDIG kan word. Hoofsaaklik teen BINNE STAANDERS in die KERK, maar ook teen BUITE STAANDERS, die WêRELD.</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780471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HANDELINGE 20:29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Want ek weet dit, dat ná my vertrek wrede wolwe onder julle sal inkom en die kudde nie sal spaar nie. Ja, uit julle self Ja, uit julle self sal daar manne opstaan wat verkeerde dinge praat om die dissipels weg te trek agter hulle aan.</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4871196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II KORINTHIËRS 7:5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Want ook toe ons in Macedonië gekom het, het ons vlees geen rus gehad nie, maar ons is op allerhande maniere verdruk; van buite was daar aanvegtinge, van binne verskrikkinge.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0087864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FILIPPENSE 1:27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Whatever happens, conduct yourselves in a manner worthy of the gospel of Christ. Then whether I come and see you or only hear about you in my absence, I will know that you stand firm in one spirit, contending as one man for the faith of the gospel without being frightened in any way by those who oppose you.</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619809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SHARED SECRETS OF A TRUE FELLOWSHIP</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77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Van ‘BINNE’ word die kerk SKADE berokken deur…</a:t>
            </a:r>
          </a:p>
          <a:p>
            <a:pPr marL="0" lvl="0" indent="0">
              <a:buClr>
                <a:srgbClr val="31B6FD"/>
              </a:buClr>
              <a:buNone/>
            </a:pP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#1, die evangelie word VER-POLITISEER...</a:t>
            </a:r>
          </a:p>
          <a:p>
            <a:pPr marL="0" lvl="0" indent="0">
              <a:buClr>
                <a:srgbClr val="31B6FD"/>
              </a:buClr>
              <a:buNone/>
            </a:pP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#2, die evangelie word GE-RELATIVEER…</a:t>
            </a:r>
          </a:p>
          <a:p>
            <a:pPr marL="0" lvl="0" indent="0">
              <a:buClr>
                <a:srgbClr val="31B6FD"/>
              </a:buClr>
              <a:buNone/>
            </a:pP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#3, die evangelie word VER-MENG…</a:t>
            </a:r>
          </a:p>
          <a:p>
            <a:pPr marL="0" lvl="0" indent="0">
              <a:buClr>
                <a:srgbClr val="31B6FD"/>
              </a:buClr>
              <a:buNone/>
            </a:pP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#4, die evangelie word VER-VROULIK &amp; VER-VREEMD…</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2456869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1000"/>
                                        <p:tgtEl>
                                          <p:spTgt spid="6">
                                            <p:txEl>
                                              <p:pRg st="2" end="2"/>
                                            </p:txEl>
                                          </p:spTgt>
                                        </p:tgtEl>
                                      </p:cBhvr>
                                    </p:animEffect>
                                    <p:anim calcmode="lin" valueType="num">
                                      <p:cBhvr>
                                        <p:cTn id="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4" end="4"/>
                                            </p:txEl>
                                          </p:spTgt>
                                        </p:tgtEl>
                                        <p:attrNameLst>
                                          <p:attrName>style.visibility</p:attrName>
                                        </p:attrNameLst>
                                      </p:cBhvr>
                                      <p:to>
                                        <p:strVal val="visible"/>
                                      </p:to>
                                    </p:set>
                                    <p:animEffect transition="in" filter="fade">
                                      <p:cBhvr>
                                        <p:cTn id="14" dur="1000"/>
                                        <p:tgtEl>
                                          <p:spTgt spid="6">
                                            <p:txEl>
                                              <p:pRg st="4" end="4"/>
                                            </p:txEl>
                                          </p:spTgt>
                                        </p:tgtEl>
                                      </p:cBhvr>
                                    </p:animEffect>
                                    <p:anim calcmode="lin" valueType="num">
                                      <p:cBhvr>
                                        <p:cTn id="15"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6" end="6"/>
                                            </p:txEl>
                                          </p:spTgt>
                                        </p:tgtEl>
                                        <p:attrNameLst>
                                          <p:attrName>style.visibility</p:attrName>
                                        </p:attrNameLst>
                                      </p:cBhvr>
                                      <p:to>
                                        <p:strVal val="visible"/>
                                      </p:to>
                                    </p:set>
                                    <p:animEffect transition="in" filter="fade">
                                      <p:cBhvr>
                                        <p:cTn id="21" dur="1000"/>
                                        <p:tgtEl>
                                          <p:spTgt spid="6">
                                            <p:txEl>
                                              <p:pRg st="6" end="6"/>
                                            </p:txEl>
                                          </p:spTgt>
                                        </p:tgtEl>
                                      </p:cBhvr>
                                    </p:animEffect>
                                    <p:anim calcmode="lin" valueType="num">
                                      <p:cBhvr>
                                        <p:cTn id="22"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8" end="8"/>
                                            </p:txEl>
                                          </p:spTgt>
                                        </p:tgtEl>
                                        <p:attrNameLst>
                                          <p:attrName>style.visibility</p:attrName>
                                        </p:attrNameLst>
                                      </p:cBhvr>
                                      <p:to>
                                        <p:strVal val="visible"/>
                                      </p:to>
                                    </p:set>
                                    <p:animEffect transition="in" filter="fade">
                                      <p:cBhvr>
                                        <p:cTn id="28" dur="1000"/>
                                        <p:tgtEl>
                                          <p:spTgt spid="6">
                                            <p:txEl>
                                              <p:pRg st="8" end="8"/>
                                            </p:txEl>
                                          </p:spTgt>
                                        </p:tgtEl>
                                      </p:cBhvr>
                                    </p:animEffect>
                                    <p:anim calcmode="lin" valueType="num">
                                      <p:cBhvr>
                                        <p:cTn id="29" dur="1000" fill="hold"/>
                                        <p:tgtEl>
                                          <p:spTgt spid="6">
                                            <p:txEl>
                                              <p:pRg st="8" end="8"/>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ZA"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PHILIPPIANS - EPISTLE OF JOY II.</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SHARED SECRETS OF A TRUE FELLOWSHIP.</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595934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PHILIPPIANS 2:1</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If you have any ENCOURAGEMENT from being united with Christ, if any COMFORT from his love, if any FELLOWSHIP with the Spirit, if any TENDERNESS and COMPASSION, then make my joy complete by being like-minded, having the same love, being one in spirit and purpose.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297087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JAMES 3:16</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For where envy and self-seeking exist, confusion and every evil thing are there.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237549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PHILIPPIANS 2:5-11</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Let this MIND be in you which was also in Christ Jesus, who, though he was GOD did not DEMAND and CLING to his RIGHTS as God, but made himself of NO REPUTATION, taking the form of a BONDSERVANT, and coming in the LIKENESS of men.</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931744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PHILIPPIANS 2:5-11</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And being found in APPEARANCE as a man, He HUMBLED Himself and became OBEDIENT to death, even the death of the CROSS.</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981358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PHILIPPIANS 2:5-11</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Therefore God also has highly EXALTED Him and given Him the NAME which is above every name, that at the name of JESUS every KNEE should bow, of those in HEAVEN, and of those on EARTH, and of those UNDER the earth, and that every TONGUE should confess that Jesus Christ is LORD, to the GLORY of God the Father.</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530706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JOHANNES 17:20-23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Ek bid nie vir hulle alleen nie, maar ook vir die wat deur hulle woord in My sal glo - dat almal een mag wees net soos U, Vader, in My en Ek in U; dat hulle ook in Ons een mag wees, sodat die wêreld kan glo dat U My gestuur het.</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274590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JOHANNES 17:20-23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Ek het hulle die heerlikheid gegee wat U My gegee het, sodat hulle een kan wees, net soos Ons een is. Ek in hulle en U in My, sodat hulle volkome een kan wees; en dat die wêreld kan weet dat U My gestuur het, en hulle liefgehad het net soos U My liefgehad het.</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66674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SHARED SECRETS OF A TRUE FELLOWSHIP</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BELANGRIKSTE BEGINSEL / PROVISO ivm EENHEID / EENSGESINDHEID: WAARHEID kom voor EENHEID. TRUTH comes before UNITY. </a:t>
            </a:r>
          </a:p>
          <a:p>
            <a:pPr marL="0" lvl="0" indent="0">
              <a:buClr>
                <a:srgbClr val="31B6FD"/>
              </a:buClr>
              <a:buNone/>
            </a:pP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Hierdie STELLING onderlê elke OPROEP tot EENHEID in die Nuwe Testament.</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1204284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867067" y="3581660"/>
            <a:ext cx="6517037" cy="1780108"/>
          </a:xfrm>
          <a:prstGeom prst="rect">
            <a:avLst/>
          </a:prstGeom>
        </p:spPr>
        <p:txBody>
          <a:bodyPr>
            <a:noAutofit/>
          </a:bodyPr>
          <a:lstStyle/>
          <a:p>
            <a:pPr lvl="0">
              <a:lnSpc>
                <a:spcPct val="100000"/>
              </a:lnSpc>
              <a:spcBef>
                <a:spcPts val="0"/>
              </a:spcBef>
              <a:defRPr/>
            </a:pPr>
            <a:r>
              <a:rPr lang="en-US" sz="80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PHILIPPIANS - EPISTLE OF JOY 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393136532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GALASIËRS 1:6‭-‬7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Ek verwonder my dat julle so gou afvallig word van hom wat julle deur die genade van Christus geroep het, na ‘n ander evangelie toe, terwyl daar geen ander is nie; behalwe dat daar sommige mense is wat julle in die war bring en die evangelie van Christus wil verdraai.</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047819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700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4 Kentekens / Kenmerke vd ware evangelie &amp; n ware gesonde gemeente:</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LYDING, EENHEID, GEREGTIGHEID, GEMEENSKAP.</a:t>
            </a:r>
          </a:p>
          <a:p>
            <a:pPr marL="0" lvl="0" indent="0">
              <a:buClr>
                <a:srgbClr val="31B6FD"/>
              </a:buClr>
              <a:buNone/>
            </a:pP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PRESSURE, PEACE, PURITY, PARTNERSHIP</a:t>
            </a:r>
          </a:p>
          <a:p>
            <a:pPr marL="0" lvl="0" indent="0">
              <a:buClr>
                <a:srgbClr val="31B6FD"/>
              </a:buClr>
              <a:buNone/>
            </a:pP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636073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FILIPPENSE 2:1‭-‬30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As daar dan enige troos in Christus is, as daar enige vertroosting van die liefde, as daar enige gemeenskap van die Gees, as daar enige innige tederheid en ontferming is, maak dan my blydskap volkome deur eensgesind te wees en dieselfde liefde te hê, een van siel, een van sin. Moenie iets doen uit selfsug of uit ydele eer nie, maar in nederigheid moet die een die ander hoër ag as homself. Julle moet nie elkeen na sy eie belange omsien nie, maar elkeen ook na die ander s’n.</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7372457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FILIPPENSE 2:1‭-‬30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Want hierdie gesindheid moet in julle wees wat ook in Christus Jesus was. Hy, wat in die gestalte van God was, het dit geen roof geag om aan God gelyk te wees nie, maar het Homself ontledig deur die gestalte van ‘n dienskneg aan te neem en aan die mense gelyk geword; en in gedaante gevind as ‘n mens, het Hy Homself verneder deur gehoorsaam te word tot die dood toe, ja, die dood van die kruis.</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9708453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FILIPPENSE 2:1‭-‬30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Daarom het God Hom ook uitermate verhoog en Hom ‘n naam gegee wat bo elke naam is, sodat in die Naam van Jesus sou buig elke knie van die wat in die hemel en die wat op die aarde en die wat onder die aarde is, en elke tong sou bely dat Jesus Christus die Here is tot heerlikheid van God die Vader.</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015511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FILIPPENSE 2:1‭-‬30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Daarom, my geliefdes, soos julle altyd gehoorsaam gewees het, nie in my teenwoordigheid alleen nie, maar baie meer nou in my afwesigheid, werk julle eie heil uit met vrees en bewing; want dit is God wat in julle werk om te wil sowel as om te werk na sy welbehae.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5575033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FILIPPENSE 2:1‭-‬30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Doen alles sonder murmurering en teëspraak, sodat julle onberispelik en opreg kan wees, kinders van God sonder gebrek te midde van ‘n krom en verdraaide geslag onder wie julle skyn soos ligte in die wêreld, deurdat julle die woord van die lewe vashou, my tot ‘n roem teen die dag van Christus, dat ek nie verniet geloop of verniet gearbei het nie.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9533691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1572</Words>
  <Application>Microsoft Macintosh PowerPoint</Application>
  <PresentationFormat>Widescreen</PresentationFormat>
  <Paragraphs>64</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Calibri Light</vt:lpstr>
      <vt:lpstr>Century Gothic</vt:lpstr>
      <vt:lpstr>Symbol</vt:lpstr>
      <vt:lpstr>Office Theme</vt:lpstr>
      <vt:lpstr>PHILIPPIANS - EPISTLE OF JOY 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PHILIPPIANS - EPISTLE OF JOY 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Annemarie Steyn</dc:creator>
  <cp:lastModifiedBy>Microsoft Office User</cp:lastModifiedBy>
  <cp:revision>56</cp:revision>
  <dcterms:created xsi:type="dcterms:W3CDTF">2019-04-10T23:07:05Z</dcterms:created>
  <dcterms:modified xsi:type="dcterms:W3CDTF">2020-03-14T16:25:46Z</dcterms:modified>
</cp:coreProperties>
</file>