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8" r:id="rId3"/>
    <p:sldId id="359" r:id="rId4"/>
    <p:sldId id="360" r:id="rId5"/>
    <p:sldId id="385" r:id="rId6"/>
    <p:sldId id="386" r:id="rId7"/>
    <p:sldId id="387" r:id="rId8"/>
    <p:sldId id="388" r:id="rId9"/>
    <p:sldId id="390" r:id="rId10"/>
    <p:sldId id="361" r:id="rId11"/>
    <p:sldId id="350" r:id="rId12"/>
    <p:sldId id="362" r:id="rId13"/>
    <p:sldId id="363" r:id="rId14"/>
    <p:sldId id="364" r:id="rId15"/>
    <p:sldId id="365" r:id="rId16"/>
    <p:sldId id="366" r:id="rId17"/>
    <p:sldId id="367" r:id="rId18"/>
    <p:sldId id="368" r:id="rId19"/>
    <p:sldId id="369" r:id="rId20"/>
    <p:sldId id="370" r:id="rId21"/>
    <p:sldId id="371" r:id="rId22"/>
    <p:sldId id="372" r:id="rId23"/>
    <p:sldId id="373" r:id="rId24"/>
    <p:sldId id="374" r:id="rId25"/>
    <p:sldId id="375" r:id="rId26"/>
    <p:sldId id="376" r:id="rId27"/>
    <p:sldId id="377" r:id="rId28"/>
    <p:sldId id="378" r:id="rId29"/>
    <p:sldId id="379" r:id="rId30"/>
    <p:sldId id="380" r:id="rId31"/>
    <p:sldId id="381" r:id="rId32"/>
    <p:sldId id="382" r:id="rId33"/>
    <p:sldId id="383" r:id="rId34"/>
    <p:sldId id="384" r:id="rId35"/>
    <p:sldId id="391" r:id="rId36"/>
    <p:sldId id="392" r:id="rId37"/>
    <p:sldId id="393" r:id="rId38"/>
    <p:sldId id="349"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7K/EW3d7k3d0h5hX6sS/sg==" hashData="PA9vhX5NKW4h7Wjz9ZzIm8u0rma19RoxbYX1daH4JJ4+GKwVf4mIPH8febvmN8WG5pc2MbF9j6iCa7Viw9NnJQ=="/>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94694"/>
  </p:normalViewPr>
  <p:slideViewPr>
    <p:cSldViewPr snapToGrid="0" snapToObjects="1">
      <p:cViewPr varScale="1">
        <p:scale>
          <a:sx n="128" d="100"/>
          <a:sy n="128" d="100"/>
        </p:scale>
        <p:origin x="392"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3/12/20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3/12/20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867067" y="2944142"/>
            <a:ext cx="6517037" cy="1780108"/>
          </a:xfrm>
          <a:prstGeom prst="rect">
            <a:avLst/>
          </a:prstGeom>
        </p:spPr>
        <p:txBody>
          <a:bodyPr>
            <a:noAutofit/>
          </a:bodyPr>
          <a:lstStyle/>
          <a:p>
            <a:pPr lvl="0">
              <a:lnSpc>
                <a:spcPct val="100000"/>
              </a:lnSpc>
              <a:spcBef>
                <a:spcPts val="0"/>
              </a:spcBef>
            </a:pPr>
            <a: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PRAYING PSALMS</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PRAYING PSALMS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4. Die Psalms is prakties, persoonlik &amp; selfs publiek.</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632117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90:1‭-‬17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 GEBED van Moses, die man van God. Here, U was vir ons 'n toevlug van geslag tot geslag. Voordat die berge gebore was en U die aarde en die wêreld voortgebring het, ja, van ewigheid tot ewigheid is U God. U laat die mens terugkeer tot stof en sê: Keer terug, o mensekinders! Want duisend jaar is in u oë soos die dag van gister as dit verbyskiet, en soos 'n nagwaak. Weggespoel het U hulle; hulle word 'n slaap;</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652098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90:1‭-‬17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in die môre is hulle soos die gras wat weer uitspruit: in die môre bloei dit en spruit weer uit; in die aand sny 'n mens dit af, en dit verdor. Want ons vergaan deur u toorn, en deur u grimmigheid word ons verskrik. U stel ons ongeregtighede voor U, ons verborge sondes in die lig van u aangesig. Want al ons dae gaan verby deur u grimmigheid, ons bring ons jare deur soos 'n gedagte. Die dae van ons jare — daarin is sewentig jaar, of as ons baie sterk is, tagtig jaar;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035868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90:1‭-‬17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die uitnemendste daarvan is moeite en verdriet; want gou gaan dit verby, en ons vlieg daarheen. Wie ken die sterkte van u toorn en u grimmigheid, ooreenkomstig die vrees wat aan U verskuldig is? Leer ons om ons dae so te tel dat ons 'n wyse hart mag bekom! Keer terug, Here ! Tot hoe lank? En ontferm U oor u knegte. Versadig ons in die môre met u goedertierenheid, sodat ons kan jubel en bly wees in al ons dae.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756879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90:1‭-‬17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Maak ons bly na die dae waarin U ons verdruk het, na die jare waarin ons onheil gesien het. Laat u werk vir u knegte sigbaar word en u heerlikheid oor hulle kinders. En laat die lieflikheid van die Here onse God oor ons wees, en bevestig die werk van ons hande oor ons, ja, die werk van ons hande, bevestig dit!</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113469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42:1‭-‬12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VIR die musiekleier. 'n Onderwysing van die kinders van Korag. Soos 'n hert wat smag na waterstrome, so smag my siel na U, o God! My siel dors na God, na die lewende God; wanneer sal ek ingaan en voor die aangesig van God verskyn? My trane is my spys dag en nag, omdat hulle die hele dag vir my sê: Waar is jou God? Hieraan wil ek dink en my siel uitstort in my: hoe ek gewoond was om voort te trek met die skare,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416308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42:1‭-‬12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hulle gelei het na die huis van God, met die stem van jubel en lof — 'n feesvierende menigte! Wat buig jy jou neer, o my siel, en is onrustig in my? Hoop op God; want ek sal Hom nog loof — die verlossing van sy aangesig! o My God, my siel buig hom neer in my; daarom dink ek aan U uit die land van die Jordaan en die Hermons, van die klein gebergte af.</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108365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42:1‭-‬12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Die vloed roep na die vloed by die gedruis van u waterstrome; al u bare en u golwe het oor my heengegaan. Maar die Here sal oordag sy goedertierenheid gebied, en in die nag sal sy lied by my wees, 'n gebed tot die God van my lewe. Ek wil spreek tot God: My rots, waarom vergeet U my? Waarom gaan ek in die rou deur die vyande se verdrukking?</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880119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42:1‭-‬12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Met 'n doodsteek in my gebeente smaad my teëstanders my as hulle die hele dag vir my sê: Waar is jou God? Wat buig jy jou neer, o my siel, en wat is jy onrustig in my? Hoop op God, want ek sal Hom nog loof — die verlossing van my aangesig en my God!</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8917868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8:1‭-‬10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VIR die musiekleier; op die Gittiet. 'n Psalm van Dawid. o Here , onse Here, hoe heerlik is u Naam op die ganse aarde! U wat u majesteit gelê het op die hemele. Uit die mond van kinders en suiglinge het U sterkte gegrondves, om u teëstanders ontwil, om die vyand en wraakgierige stil te maak. As ek u hemel aanskou, die werk van u vingers, die maan en die sterre wat U toeberei het — wat is die mens dat U aan hom dink, en die mensekind dat U hom besoek?</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771138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PRAYING PSALMS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1. Die Psalms in ons Bybels help ons om te bid.</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047819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8:1‭-‬10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U het hom 'n weinig minder gemaak as 'n goddelike wese en hom met eer en heerlikheid gekroon. U laat hom heers oor die werke van u hande; U het alles onder sy voete gestel: skape en beeste, dié almal, en ook die diere van die veld, die voëls van die hemel en die visse van die see, wat trek deur die paaie van die see. o Here , onse Here, hoe heerlik is u Naam op die ganse aarde!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605886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63:1‭-‬12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 PSALM van Dawid, toe hy in die woestyn van Juda was. o God, U is my God, U soek ek; my siel dors na U, my vlees smag na U, in 'n dor en uitgedroogde land, sonder water. Só het ek U in die heiligdom aanskou, om u sterkte en u heerlikheid te sien. Want u goedertierenheid is beter as die lewe; my lippe moet U prys.</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7210600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63:1‭-‬12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Só sal ek U prys my lewe lank, in u Naam my hande ophef. Soos met vet en vettigheid sal my siel versadig word, en my mond sal roem met jubelende lippe as ek aan U dink op my bed, in die nagwake oor U peins. Want U was 'n hulp vir my, en in die skaduwee van u vleuels sal ek jubel. My siel is aan U verkleef; u regterhand ondersteun my.</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213545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63:1‭-‬12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húlle wat soek om my lewe te verderwe, hulle sal kom in die onderste plekke van die aarde. Hy sal oorgelewer word in die mag van die swaard; die deel van die jakkalse sal hulle word. Maar die koning sal bly wees in God; elkeen wat by Hom sweer, sal hom beroem; want die mond van die leuensprekers sal gestop word.</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005693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130:1‭-‬8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 BEDEVAARTSLIED. Uit die dieptes roep ek U aan, o Here ! Here, hoor na my stem; laat u ore luister na die stem van my smekinge. As U, Here , die ongeregtighede in gedagtenis hou, Here, wie sal bestaan? Maar by U is vergewing, dat U gevrees mag word. Ek wag op die Here ; my siel wag, en ek hoop op sy woord. My siel wag op die Here meer as wagters op die môre, wagters op die môre.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883698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130:1‭-‬8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Wag op die Here , o Israel! want by die Here is die goedertierenheid, en by Hom is daar veel verlossing; en Hy self sal Israel verlos van al sy ongeregtighede.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787891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84:1‭-‬13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VIR die musiekleier; op die Gittiet. Van die kinders van Korag. 'n Psalm. Hoe lieflik is u woninge, o Here van die leërskare! My siel verlang, ja, smag na die voorhowe van die Here ; my hart en my vlees jubel uit tot die lewende God. Selfs vind die mossie 'n huis en die swaweltjie 'n nes vir haar, waar sy haar kleintjies neerlê, naamlik u altare, Here van die leërskare, my Koning en my God!</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495303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84:1‭-‬13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Welgeluksalig is hulle wat woon in u huis; hulle prys U gedurig. Sela. Welgeluksalig is die mens wie se sterkte in U is, in wie se hart die gebaande weë is. As hulle deur die Droë Laagte trek, maak hulle dit 'n fonteinland; ook oordek die vroeë reën dit met seëninge. Hulle gaan van krag tot krag; elkeen van hulle sal verskyn voor God in Sion.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6462081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84:1‭-‬13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Here , God van die leërskare, hoor my gebed; luister tog, o God van Jakob! Sela. o God, ons skild, kyk en aanskou die aangesig van u gesalfde. Want 'n dag in u voorhowe is beter as duisend; ek wil liewer by die drumpel staan in die huis van my God as om te woon in die tente van goddeloosheid.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091879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84:1‭-‬13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Want die Here God is 'n son en skild; die Here sal genade en eer gee; Hy sal die goeie nie onthou aan die wat in opregtheid wandel nie. Here van die leërskare, welgeluksalig is die mens wat op U vertrou!</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943377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PRAYING PSALMS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2. Die Psalms was regte mense wat rou, reguit, rasioneel &amp; realisties gebid &amp; aanbid het.</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937597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146:1‭-‬10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HALLELUJA! Loof die Here , o my siel! Ek wil die Here prys solank as ek lewe; ek wil psalmsing tot eer van my God solank as ek nog daar is. Vertrou nie op prinse, op die mensekind, by wie geen heil is nie. Sy gees gaan uit, hy keer terug na sy aarde toe; op daardie dag is dit met sy planne gedaan.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833596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146:1‭-‬10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Welgeluksalig is hy wat die God van Jakob het as sy hulp, wie se hoop is op die Here sy God, wat hemel en aarde gemaak het, die see en alles wat daarin is; wat trou bly tot in ewigheid; wat aan die verdruktes reg doen, wat aan die hongeriges brood gee. Die Here maak die gevangenes los.</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599239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146:1‭-‬10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Die Here open die oë van die blindes; die Here rig die wat geboë is, op; die Here het die regverdiges lief. Die Here behoed die vreemdelinge; Hy rig wees en weduwee weer op; maar die weg van die goddelose maak Hy krom. Die Here is vir ewig Koning; jou God, o Sion, is van geslag tot geslag! Halleluja!</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039747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23:1‭-‬6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 PSALM van Dawid. Die Here is my herder; niks sal my ontbreek nie. Hy laat my neerlê in groen weivelde; na waters waar rus is, lei Hy my heen. Hy verkwik my siel; Hy lei my in die spore van geregtigheid, om sy Naam ontwil. Al gaan ek ook in 'n dal van doodskaduwee, ek sal geen onheil vrees nie; want U is met my: u stok en u staf dié vertroos my. </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932022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23:1‭-‬6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U berei die tafel voor my aangesig teenoor my teëstanders; U maak my hoof vet met olie; my beker loop oor. Net goedheid en guns sal my volg al die dae van my lewe; en ek sal in die huis van die Here bly in lengte van dae.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331465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105:40-41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Hulle het gebid: toe laat Hy kwartels kom; en Hy het hulle versadig met hemelbrood. Hy het ‘n rots oopgemaak, en waters het gevloei; dit het geloop deur die dor plekke —’n rivier!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5600996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145:13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Mem. U koninkryk is ‘n koninkryk van alle eeue, en u heerskappy duur deur al die geslagte.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378987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27:4 AFR53</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Een ding het ek van die HERE begeer, dit sal ek soek: dat ek al die dae van my lewe mag woon in die huis van die HERE, om die lieflikheid van die HERE te aanskou en te ondersoek in sy tempel. </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436530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867067" y="2954911"/>
            <a:ext cx="6517037" cy="1780108"/>
          </a:xfrm>
          <a:prstGeom prst="rect">
            <a:avLst/>
          </a:prstGeom>
        </p:spPr>
        <p:txBody>
          <a:bodyPr>
            <a:noAutofit/>
          </a:bodyPr>
          <a:lstStyle/>
          <a:p>
            <a:pPr lvl="0">
              <a:lnSpc>
                <a:spcPct val="100000"/>
              </a:lnSpc>
              <a:spcBef>
                <a:spcPts val="0"/>
              </a:spcBef>
            </a:pPr>
            <a: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PRAYING PSALMS</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114417557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PRAYING PSALMS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3. Die Psalms is meeste in ‘poetry’ geskryf wat die emosie betrek het.</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400505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PRAYING PSALMS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77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Many people argue that we should be spontaneous in our approach to God and that it is artificial for us to plan what we are going to say. There is some truth in that, but there is enormous value in first thinking through what we wish to say. The Psalms give us a model of how to address God so that we are not over-familiar, and they powerfully reveal to us God’s greatness and majesty. On the other hand, they also describe an intimate relationship with God that many people may not yet have enjoyed, and so they can spur us on to seek a greater experience of God’s goodness.</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852388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PRAYING PSALMS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77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The planned wording that we find in biblical poetry is a necessary part of our corporate worship. If we merely sang what we wanted to sing when we came to worship, it would be chaos, not to mention a dreadful noise! Corporate worship is made possible because choruses and hymns are designed for a congregation to sing them. Those who argue that we should only sing what we ‘feel’ forget that there is value in voicing responses that we may not feel, as an encouragement to respond genuinely and also to remember the truth for the future.</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9275316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PRAYING PSALMS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70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In a similar way, it pleases the Lord when we say something together, even though we have to use words that someone else has written. God loves to see us together. We may be standing in a row, singing to God in a somewhat artificial way, but we are corporately expressing our love for God. Poetry enables us to do this.</a:t>
            </a:r>
          </a:p>
          <a:p>
            <a:pPr marL="0" lvl="0" indent="0">
              <a:buClr>
                <a:srgbClr val="31B6FD"/>
              </a:buClr>
              <a:buNone/>
            </a:pPr>
            <a:endPar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Psalms can also aid our sense of corporate identity. Psalms using the words ‘I’ and ‘my’ are best for private worship, but those using ‘we’ and ‘our’ remind us that we are praising together as the whole family of God.</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372496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PRAYING PSALMS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Just as poetry touches the heart of man, it also touches the heart of God. Poetry is used in all the Psalms and also in many of the prophetic books. The Holy Spirit chose this form as a way of communicating the heart of God and as a means for us to respond to Him. Those who are </a:t>
            </a:r>
            <a:r>
              <a:rPr lang="en-US"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sceptical</a:t>
            </a: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about the idea that poetry touches God’s heart need to remember the bold language that Scripture uses to talk of God’s feelings.</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717835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en-US"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PRAYING PSALMS</a:t>
            </a: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70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For example, Psalm 2 says that God ‘laughs’ when He views the futile attempts of humanity to defy him. Zephaniah 3 tells us that God ‘rejoices’ over us with ‘singing’. So God is musical! Music is not something that modern people have invented but is part of what it means to be made in the image of God.</a:t>
            </a:r>
          </a:p>
          <a:p>
            <a:pPr marL="0" lvl="0" indent="0">
              <a:buClr>
                <a:srgbClr val="31B6FD"/>
              </a:buClr>
              <a:buNone/>
            </a:pPr>
            <a:endPar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en-US"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So when God addresses us with poetry we know that he is communicating his feelings from his heart to our hearts, and so we can ask what such biblical passages tell us about God’s feelings. Understanding Hebrew poetry can be a key to understanding the very heart of God.’ (David Pawson)</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1764006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2807</Words>
  <Application>Microsoft Macintosh PowerPoint</Application>
  <PresentationFormat>Widescreen</PresentationFormat>
  <Paragraphs>78</Paragraphs>
  <Slides>38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Century Gothic</vt:lpstr>
      <vt:lpstr>Symbol</vt:lpstr>
      <vt:lpstr>Office Theme</vt:lpstr>
      <vt:lpstr>PRAYING PSALMS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PRAYING PSALMS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 Steyn</dc:creator>
  <cp:lastModifiedBy>Microsoft Office User</cp:lastModifiedBy>
  <cp:revision>70</cp:revision>
  <dcterms:created xsi:type="dcterms:W3CDTF">2019-04-10T23:07:05Z</dcterms:created>
  <dcterms:modified xsi:type="dcterms:W3CDTF">2020-03-12T07:35:29Z</dcterms:modified>
</cp:coreProperties>
</file>