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71" r:id="rId2"/>
    <p:sldId id="256" r:id="rId3"/>
    <p:sldId id="257" r:id="rId4"/>
    <p:sldId id="258" r:id="rId5"/>
    <p:sldId id="273" r:id="rId6"/>
    <p:sldId id="274" r:id="rId7"/>
    <p:sldId id="280" r:id="rId8"/>
    <p:sldId id="261" r:id="rId9"/>
    <p:sldId id="262" r:id="rId10"/>
    <p:sldId id="275" r:id="rId11"/>
    <p:sldId id="264" r:id="rId12"/>
    <p:sldId id="276" r:id="rId13"/>
    <p:sldId id="277" r:id="rId14"/>
    <p:sldId id="278" r:id="rId15"/>
    <p:sldId id="268" r:id="rId16"/>
    <p:sldId id="269" r:id="rId17"/>
    <p:sldId id="279" r:id="rId18"/>
    <p:sldId id="272" r:id="rId19"/>
  </p:sldIdLst>
  <p:sldSz cx="12479338" cy="93599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TXeoNFOM/mYf6BU7B10Jwg==" hashData="7cjMixngRBvO1Bqluhfw4vjRt3LuPb40kKMfjdLqftAbezCYqJbhlcz9vA2gh7rt2jily4LU7w8iTYUgVkDNwQ=="/>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22100"/>
    <a:srgbClr val="663300"/>
    <a:srgbClr val="6600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8925C54-9723-4CF3-9193-68A8AD3FC3B3}" v="178" dt="2018-10-06T11:52:48.06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4" autoAdjust="0"/>
    <p:restoredTop sz="94353" autoAdjust="0"/>
  </p:normalViewPr>
  <p:slideViewPr>
    <p:cSldViewPr snapToGrid="0">
      <p:cViewPr varScale="1">
        <p:scale>
          <a:sx n="94" d="100"/>
          <a:sy n="94" d="100"/>
        </p:scale>
        <p:origin x="1768"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hil Meyer" userId="d504d3a5-ff07-4f29-b1e5-cd19d3da7534" providerId="ADAL" clId="{88925C54-9723-4CF3-9193-68A8AD3FC3B3}"/>
    <pc:docChg chg="undo custSel addSld delSld modSld sldOrd modMainMaster">
      <pc:chgData name="Phil Meyer" userId="d504d3a5-ff07-4f29-b1e5-cd19d3da7534" providerId="ADAL" clId="{88925C54-9723-4CF3-9193-68A8AD3FC3B3}" dt="2018-10-06T11:56:03.915" v="633" actId="11"/>
      <pc:docMkLst>
        <pc:docMk/>
      </pc:docMkLst>
      <pc:sldChg chg="modSp setBg">
        <pc:chgData name="Phil Meyer" userId="d504d3a5-ff07-4f29-b1e5-cd19d3da7534" providerId="ADAL" clId="{88925C54-9723-4CF3-9193-68A8AD3FC3B3}" dt="2018-10-06T11:52:45.819" v="620" actId="207"/>
        <pc:sldMkLst>
          <pc:docMk/>
          <pc:sldMk cId="973979526" sldId="256"/>
        </pc:sldMkLst>
        <pc:spChg chg="mod">
          <ac:chgData name="Phil Meyer" userId="d504d3a5-ff07-4f29-b1e5-cd19d3da7534" providerId="ADAL" clId="{88925C54-9723-4CF3-9193-68A8AD3FC3B3}" dt="2018-10-06T11:52:45.819" v="620" actId="207"/>
          <ac:spMkLst>
            <pc:docMk/>
            <pc:sldMk cId="973979526" sldId="256"/>
            <ac:spMk id="2" creationId="{18550C63-7B67-4A07-9ADC-D6F1F32476D6}"/>
          </ac:spMkLst>
        </pc:spChg>
      </pc:sldChg>
      <pc:sldChg chg="modSp setBg">
        <pc:chgData name="Phil Meyer" userId="d504d3a5-ff07-4f29-b1e5-cd19d3da7534" providerId="ADAL" clId="{88925C54-9723-4CF3-9193-68A8AD3FC3B3}" dt="2018-10-06T11:30:57.083" v="483" actId="207"/>
        <pc:sldMkLst>
          <pc:docMk/>
          <pc:sldMk cId="1386862014" sldId="257"/>
        </pc:sldMkLst>
        <pc:spChg chg="mod">
          <ac:chgData name="Phil Meyer" userId="d504d3a5-ff07-4f29-b1e5-cd19d3da7534" providerId="ADAL" clId="{88925C54-9723-4CF3-9193-68A8AD3FC3B3}" dt="2018-10-06T11:30:57.083" v="483" actId="207"/>
          <ac:spMkLst>
            <pc:docMk/>
            <pc:sldMk cId="1386862014" sldId="257"/>
            <ac:spMk id="3" creationId="{24CCC631-D33C-4AC0-9C9B-5F58CBCC485C}"/>
          </ac:spMkLst>
        </pc:spChg>
      </pc:sldChg>
      <pc:sldChg chg="modSp setBg">
        <pc:chgData name="Phil Meyer" userId="d504d3a5-ff07-4f29-b1e5-cd19d3da7534" providerId="ADAL" clId="{88925C54-9723-4CF3-9193-68A8AD3FC3B3}" dt="2018-10-06T11:53:24.367" v="623" actId="108"/>
        <pc:sldMkLst>
          <pc:docMk/>
          <pc:sldMk cId="1510894737" sldId="258"/>
        </pc:sldMkLst>
        <pc:spChg chg="mod">
          <ac:chgData name="Phil Meyer" userId="d504d3a5-ff07-4f29-b1e5-cd19d3da7534" providerId="ADAL" clId="{88925C54-9723-4CF3-9193-68A8AD3FC3B3}" dt="2018-10-06T11:53:24.367" v="623" actId="108"/>
          <ac:spMkLst>
            <pc:docMk/>
            <pc:sldMk cId="1510894737" sldId="258"/>
            <ac:spMk id="2" creationId="{31D9E1FD-BF7D-4AFD-A471-E444863B4C93}"/>
          </ac:spMkLst>
        </pc:spChg>
        <pc:spChg chg="mod">
          <ac:chgData name="Phil Meyer" userId="d504d3a5-ff07-4f29-b1e5-cd19d3da7534" providerId="ADAL" clId="{88925C54-9723-4CF3-9193-68A8AD3FC3B3}" dt="2018-10-06T11:44:45.008" v="581" actId="255"/>
          <ac:spMkLst>
            <pc:docMk/>
            <pc:sldMk cId="1510894737" sldId="258"/>
            <ac:spMk id="3" creationId="{24CCC631-D33C-4AC0-9C9B-5F58CBCC485C}"/>
          </ac:spMkLst>
        </pc:spChg>
      </pc:sldChg>
      <pc:sldChg chg="modSp del">
        <pc:chgData name="Phil Meyer" userId="d504d3a5-ff07-4f29-b1e5-cd19d3da7534" providerId="ADAL" clId="{88925C54-9723-4CF3-9193-68A8AD3FC3B3}" dt="2018-10-06T10:49:05.141" v="75" actId="2696"/>
        <pc:sldMkLst>
          <pc:docMk/>
          <pc:sldMk cId="1125008415" sldId="259"/>
        </pc:sldMkLst>
        <pc:spChg chg="mod">
          <ac:chgData name="Phil Meyer" userId="d504d3a5-ff07-4f29-b1e5-cd19d3da7534" providerId="ADAL" clId="{88925C54-9723-4CF3-9193-68A8AD3FC3B3}" dt="2018-10-06T10:44:18.827" v="4"/>
          <ac:spMkLst>
            <pc:docMk/>
            <pc:sldMk cId="1125008415" sldId="259"/>
            <ac:spMk id="2" creationId="{31D9E1FD-BF7D-4AFD-A471-E444863B4C93}"/>
          </ac:spMkLst>
        </pc:spChg>
        <pc:spChg chg="mod">
          <ac:chgData name="Phil Meyer" userId="d504d3a5-ff07-4f29-b1e5-cd19d3da7534" providerId="ADAL" clId="{88925C54-9723-4CF3-9193-68A8AD3FC3B3}" dt="2018-10-06T10:44:18.827" v="4"/>
          <ac:spMkLst>
            <pc:docMk/>
            <pc:sldMk cId="1125008415" sldId="259"/>
            <ac:spMk id="3" creationId="{24CCC631-D33C-4AC0-9C9B-5F58CBCC485C}"/>
          </ac:spMkLst>
        </pc:spChg>
      </pc:sldChg>
      <pc:sldChg chg="modSp del">
        <pc:chgData name="Phil Meyer" userId="d504d3a5-ff07-4f29-b1e5-cd19d3da7534" providerId="ADAL" clId="{88925C54-9723-4CF3-9193-68A8AD3FC3B3}" dt="2018-10-06T10:50:21.610" v="81" actId="2696"/>
        <pc:sldMkLst>
          <pc:docMk/>
          <pc:sldMk cId="1640498530" sldId="260"/>
        </pc:sldMkLst>
        <pc:spChg chg="mod">
          <ac:chgData name="Phil Meyer" userId="d504d3a5-ff07-4f29-b1e5-cd19d3da7534" providerId="ADAL" clId="{88925C54-9723-4CF3-9193-68A8AD3FC3B3}" dt="2018-10-06T10:44:18.827" v="4"/>
          <ac:spMkLst>
            <pc:docMk/>
            <pc:sldMk cId="1640498530" sldId="260"/>
            <ac:spMk id="3" creationId="{24CCC631-D33C-4AC0-9C9B-5F58CBCC485C}"/>
          </ac:spMkLst>
        </pc:spChg>
      </pc:sldChg>
      <pc:sldChg chg="modSp setBg">
        <pc:chgData name="Phil Meyer" userId="d504d3a5-ff07-4f29-b1e5-cd19d3da7534" providerId="ADAL" clId="{88925C54-9723-4CF3-9193-68A8AD3FC3B3}" dt="2018-10-06T11:54:27.090" v="627" actId="11"/>
        <pc:sldMkLst>
          <pc:docMk/>
          <pc:sldMk cId="2551447833" sldId="261"/>
        </pc:sldMkLst>
        <pc:spChg chg="mod">
          <ac:chgData name="Phil Meyer" userId="d504d3a5-ff07-4f29-b1e5-cd19d3da7534" providerId="ADAL" clId="{88925C54-9723-4CF3-9193-68A8AD3FC3B3}" dt="2018-10-06T11:54:27.090" v="627" actId="11"/>
          <ac:spMkLst>
            <pc:docMk/>
            <pc:sldMk cId="2551447833" sldId="261"/>
            <ac:spMk id="2" creationId="{31D9E1FD-BF7D-4AFD-A471-E444863B4C93}"/>
          </ac:spMkLst>
        </pc:spChg>
        <pc:spChg chg="mod">
          <ac:chgData name="Phil Meyer" userId="d504d3a5-ff07-4f29-b1e5-cd19d3da7534" providerId="ADAL" clId="{88925C54-9723-4CF3-9193-68A8AD3FC3B3}" dt="2018-10-06T11:46:05.186" v="588" actId="255"/>
          <ac:spMkLst>
            <pc:docMk/>
            <pc:sldMk cId="2551447833" sldId="261"/>
            <ac:spMk id="3" creationId="{24CCC631-D33C-4AC0-9C9B-5F58CBCC485C}"/>
          </ac:spMkLst>
        </pc:spChg>
      </pc:sldChg>
      <pc:sldChg chg="modSp setBg">
        <pc:chgData name="Phil Meyer" userId="d504d3a5-ff07-4f29-b1e5-cd19d3da7534" providerId="ADAL" clId="{88925C54-9723-4CF3-9193-68A8AD3FC3B3}" dt="2018-10-06T11:55:05.514" v="629" actId="11"/>
        <pc:sldMkLst>
          <pc:docMk/>
          <pc:sldMk cId="2348847804" sldId="262"/>
        </pc:sldMkLst>
        <pc:spChg chg="mod">
          <ac:chgData name="Phil Meyer" userId="d504d3a5-ff07-4f29-b1e5-cd19d3da7534" providerId="ADAL" clId="{88925C54-9723-4CF3-9193-68A8AD3FC3B3}" dt="2018-10-06T11:55:05.514" v="629" actId="11"/>
          <ac:spMkLst>
            <pc:docMk/>
            <pc:sldMk cId="2348847804" sldId="262"/>
            <ac:spMk id="2" creationId="{31D9E1FD-BF7D-4AFD-A471-E444863B4C93}"/>
          </ac:spMkLst>
        </pc:spChg>
        <pc:spChg chg="mod">
          <ac:chgData name="Phil Meyer" userId="d504d3a5-ff07-4f29-b1e5-cd19d3da7534" providerId="ADAL" clId="{88925C54-9723-4CF3-9193-68A8AD3FC3B3}" dt="2018-10-06T11:46:26.642" v="589" actId="255"/>
          <ac:spMkLst>
            <pc:docMk/>
            <pc:sldMk cId="2348847804" sldId="262"/>
            <ac:spMk id="3" creationId="{24CCC631-D33C-4AC0-9C9B-5F58CBCC485C}"/>
          </ac:spMkLst>
        </pc:spChg>
      </pc:sldChg>
      <pc:sldChg chg="modSp del">
        <pc:chgData name="Phil Meyer" userId="d504d3a5-ff07-4f29-b1e5-cd19d3da7534" providerId="ADAL" clId="{88925C54-9723-4CF3-9193-68A8AD3FC3B3}" dt="2018-10-06T10:58:39.283" v="209" actId="2696"/>
        <pc:sldMkLst>
          <pc:docMk/>
          <pc:sldMk cId="3332771193" sldId="263"/>
        </pc:sldMkLst>
        <pc:spChg chg="mod">
          <ac:chgData name="Phil Meyer" userId="d504d3a5-ff07-4f29-b1e5-cd19d3da7534" providerId="ADAL" clId="{88925C54-9723-4CF3-9193-68A8AD3FC3B3}" dt="2018-10-06T10:57:58.836" v="204"/>
          <ac:spMkLst>
            <pc:docMk/>
            <pc:sldMk cId="3332771193" sldId="263"/>
            <ac:spMk id="3" creationId="{24CCC631-D33C-4AC0-9C9B-5F58CBCC485C}"/>
          </ac:spMkLst>
        </pc:spChg>
      </pc:sldChg>
      <pc:sldChg chg="modSp setBg">
        <pc:chgData name="Phil Meyer" userId="d504d3a5-ff07-4f29-b1e5-cd19d3da7534" providerId="ADAL" clId="{88925C54-9723-4CF3-9193-68A8AD3FC3B3}" dt="2018-10-06T11:55:27.923" v="631" actId="11"/>
        <pc:sldMkLst>
          <pc:docMk/>
          <pc:sldMk cId="2787235135" sldId="264"/>
        </pc:sldMkLst>
        <pc:spChg chg="mod">
          <ac:chgData name="Phil Meyer" userId="d504d3a5-ff07-4f29-b1e5-cd19d3da7534" providerId="ADAL" clId="{88925C54-9723-4CF3-9193-68A8AD3FC3B3}" dt="2018-10-06T11:55:27.923" v="631" actId="11"/>
          <ac:spMkLst>
            <pc:docMk/>
            <pc:sldMk cId="2787235135" sldId="264"/>
            <ac:spMk id="2" creationId="{31D9E1FD-BF7D-4AFD-A471-E444863B4C93}"/>
          </ac:spMkLst>
        </pc:spChg>
        <pc:spChg chg="mod">
          <ac:chgData name="Phil Meyer" userId="d504d3a5-ff07-4f29-b1e5-cd19d3da7534" providerId="ADAL" clId="{88925C54-9723-4CF3-9193-68A8AD3FC3B3}" dt="2018-10-06T11:46:51.700" v="592" actId="255"/>
          <ac:spMkLst>
            <pc:docMk/>
            <pc:sldMk cId="2787235135" sldId="264"/>
            <ac:spMk id="3" creationId="{24CCC631-D33C-4AC0-9C9B-5F58CBCC485C}"/>
          </ac:spMkLst>
        </pc:spChg>
      </pc:sldChg>
      <pc:sldChg chg="modSp del">
        <pc:chgData name="Phil Meyer" userId="d504d3a5-ff07-4f29-b1e5-cd19d3da7534" providerId="ADAL" clId="{88925C54-9723-4CF3-9193-68A8AD3FC3B3}" dt="2018-10-06T11:01:01.096" v="238" actId="2696"/>
        <pc:sldMkLst>
          <pc:docMk/>
          <pc:sldMk cId="3809098301" sldId="265"/>
        </pc:sldMkLst>
        <pc:spChg chg="mod">
          <ac:chgData name="Phil Meyer" userId="d504d3a5-ff07-4f29-b1e5-cd19d3da7534" providerId="ADAL" clId="{88925C54-9723-4CF3-9193-68A8AD3FC3B3}" dt="2018-10-06T10:44:18.827" v="4"/>
          <ac:spMkLst>
            <pc:docMk/>
            <pc:sldMk cId="3809098301" sldId="265"/>
            <ac:spMk id="3" creationId="{24CCC631-D33C-4AC0-9C9B-5F58CBCC485C}"/>
          </ac:spMkLst>
        </pc:spChg>
      </pc:sldChg>
      <pc:sldChg chg="modSp del">
        <pc:chgData name="Phil Meyer" userId="d504d3a5-ff07-4f29-b1e5-cd19d3da7534" providerId="ADAL" clId="{88925C54-9723-4CF3-9193-68A8AD3FC3B3}" dt="2018-10-06T11:01:36.581" v="243" actId="2696"/>
        <pc:sldMkLst>
          <pc:docMk/>
          <pc:sldMk cId="1113344981" sldId="266"/>
        </pc:sldMkLst>
        <pc:spChg chg="mod">
          <ac:chgData name="Phil Meyer" userId="d504d3a5-ff07-4f29-b1e5-cd19d3da7534" providerId="ADAL" clId="{88925C54-9723-4CF3-9193-68A8AD3FC3B3}" dt="2018-10-06T11:01:17.287" v="240"/>
          <ac:spMkLst>
            <pc:docMk/>
            <pc:sldMk cId="1113344981" sldId="266"/>
            <ac:spMk id="3" creationId="{24CCC631-D33C-4AC0-9C9B-5F58CBCC485C}"/>
          </ac:spMkLst>
        </pc:spChg>
      </pc:sldChg>
      <pc:sldChg chg="modSp del">
        <pc:chgData name="Phil Meyer" userId="d504d3a5-ff07-4f29-b1e5-cd19d3da7534" providerId="ADAL" clId="{88925C54-9723-4CF3-9193-68A8AD3FC3B3}" dt="2018-10-06T11:02:15.343" v="248" actId="2696"/>
        <pc:sldMkLst>
          <pc:docMk/>
          <pc:sldMk cId="1401076995" sldId="267"/>
        </pc:sldMkLst>
        <pc:spChg chg="mod">
          <ac:chgData name="Phil Meyer" userId="d504d3a5-ff07-4f29-b1e5-cd19d3da7534" providerId="ADAL" clId="{88925C54-9723-4CF3-9193-68A8AD3FC3B3}" dt="2018-10-06T11:01:57.958" v="245"/>
          <ac:spMkLst>
            <pc:docMk/>
            <pc:sldMk cId="1401076995" sldId="267"/>
            <ac:spMk id="3" creationId="{24CCC631-D33C-4AC0-9C9B-5F58CBCC485C}"/>
          </ac:spMkLst>
        </pc:spChg>
      </pc:sldChg>
      <pc:sldChg chg="modSp setBg">
        <pc:chgData name="Phil Meyer" userId="d504d3a5-ff07-4f29-b1e5-cd19d3da7534" providerId="ADAL" clId="{88925C54-9723-4CF3-9193-68A8AD3FC3B3}" dt="2018-10-06T11:56:03.915" v="633" actId="11"/>
        <pc:sldMkLst>
          <pc:docMk/>
          <pc:sldMk cId="1437170449" sldId="268"/>
        </pc:sldMkLst>
        <pc:spChg chg="mod">
          <ac:chgData name="Phil Meyer" userId="d504d3a5-ff07-4f29-b1e5-cd19d3da7534" providerId="ADAL" clId="{88925C54-9723-4CF3-9193-68A8AD3FC3B3}" dt="2018-10-06T11:56:03.915" v="633" actId="11"/>
          <ac:spMkLst>
            <pc:docMk/>
            <pc:sldMk cId="1437170449" sldId="268"/>
            <ac:spMk id="2" creationId="{31D9E1FD-BF7D-4AFD-A471-E444863B4C93}"/>
          </ac:spMkLst>
        </pc:spChg>
        <pc:spChg chg="mod">
          <ac:chgData name="Phil Meyer" userId="d504d3a5-ff07-4f29-b1e5-cd19d3da7534" providerId="ADAL" clId="{88925C54-9723-4CF3-9193-68A8AD3FC3B3}" dt="2018-10-06T11:47:47.748" v="598" actId="255"/>
          <ac:spMkLst>
            <pc:docMk/>
            <pc:sldMk cId="1437170449" sldId="268"/>
            <ac:spMk id="3" creationId="{24CCC631-D33C-4AC0-9C9B-5F58CBCC485C}"/>
          </ac:spMkLst>
        </pc:spChg>
      </pc:sldChg>
      <pc:sldChg chg="modSp setBg">
        <pc:chgData name="Phil Meyer" userId="d504d3a5-ff07-4f29-b1e5-cd19d3da7534" providerId="ADAL" clId="{88925C54-9723-4CF3-9193-68A8AD3FC3B3}" dt="2018-10-06T11:48:21.833" v="612" actId="255"/>
        <pc:sldMkLst>
          <pc:docMk/>
          <pc:sldMk cId="78264547" sldId="269"/>
        </pc:sldMkLst>
        <pc:spChg chg="mod">
          <ac:chgData name="Phil Meyer" userId="d504d3a5-ff07-4f29-b1e5-cd19d3da7534" providerId="ADAL" clId="{88925C54-9723-4CF3-9193-68A8AD3FC3B3}" dt="2018-10-06T11:48:21.833" v="612" actId="255"/>
          <ac:spMkLst>
            <pc:docMk/>
            <pc:sldMk cId="78264547" sldId="269"/>
            <ac:spMk id="3" creationId="{24CCC631-D33C-4AC0-9C9B-5F58CBCC485C}"/>
          </ac:spMkLst>
        </pc:spChg>
      </pc:sldChg>
      <pc:sldChg chg="modSp del">
        <pc:chgData name="Phil Meyer" userId="d504d3a5-ff07-4f29-b1e5-cd19d3da7534" providerId="ADAL" clId="{88925C54-9723-4CF3-9193-68A8AD3FC3B3}" dt="2018-10-06T11:07:01.285" v="296" actId="2696"/>
        <pc:sldMkLst>
          <pc:docMk/>
          <pc:sldMk cId="2048968730" sldId="270"/>
        </pc:sldMkLst>
        <pc:spChg chg="mod">
          <ac:chgData name="Phil Meyer" userId="d504d3a5-ff07-4f29-b1e5-cd19d3da7534" providerId="ADAL" clId="{88925C54-9723-4CF3-9193-68A8AD3FC3B3}" dt="2018-10-06T10:44:18.827" v="4"/>
          <ac:spMkLst>
            <pc:docMk/>
            <pc:sldMk cId="2048968730" sldId="270"/>
            <ac:spMk id="3" creationId="{24CCC631-D33C-4AC0-9C9B-5F58CBCC485C}"/>
          </ac:spMkLst>
        </pc:spChg>
      </pc:sldChg>
      <pc:sldChg chg="ord setBg">
        <pc:chgData name="Phil Meyer" userId="d504d3a5-ff07-4f29-b1e5-cd19d3da7534" providerId="ADAL" clId="{88925C54-9723-4CF3-9193-68A8AD3FC3B3}" dt="2018-10-06T11:20:54.340" v="431"/>
        <pc:sldMkLst>
          <pc:docMk/>
          <pc:sldMk cId="1195283000" sldId="271"/>
        </pc:sldMkLst>
      </pc:sldChg>
      <pc:sldChg chg="add setBg">
        <pc:chgData name="Phil Meyer" userId="d504d3a5-ff07-4f29-b1e5-cd19d3da7534" providerId="ADAL" clId="{88925C54-9723-4CF3-9193-68A8AD3FC3B3}" dt="2018-10-06T11:21:56.825" v="435"/>
        <pc:sldMkLst>
          <pc:docMk/>
          <pc:sldMk cId="2329159974" sldId="272"/>
        </pc:sldMkLst>
      </pc:sldChg>
      <pc:sldChg chg="modSp add setBg">
        <pc:chgData name="Phil Meyer" userId="d504d3a5-ff07-4f29-b1e5-cd19d3da7534" providerId="ADAL" clId="{88925C54-9723-4CF3-9193-68A8AD3FC3B3}" dt="2018-10-06T11:53:57.413" v="625" actId="11"/>
        <pc:sldMkLst>
          <pc:docMk/>
          <pc:sldMk cId="2547615762" sldId="273"/>
        </pc:sldMkLst>
        <pc:spChg chg="mod">
          <ac:chgData name="Phil Meyer" userId="d504d3a5-ff07-4f29-b1e5-cd19d3da7534" providerId="ADAL" clId="{88925C54-9723-4CF3-9193-68A8AD3FC3B3}" dt="2018-10-06T11:53:57.413" v="625" actId="11"/>
          <ac:spMkLst>
            <pc:docMk/>
            <pc:sldMk cId="2547615762" sldId="273"/>
            <ac:spMk id="2" creationId="{31D9E1FD-BF7D-4AFD-A471-E444863B4C93}"/>
          </ac:spMkLst>
        </pc:spChg>
        <pc:spChg chg="mod">
          <ac:chgData name="Phil Meyer" userId="d504d3a5-ff07-4f29-b1e5-cd19d3da7534" providerId="ADAL" clId="{88925C54-9723-4CF3-9193-68A8AD3FC3B3}" dt="2018-10-06T11:37:44.914" v="528" actId="1036"/>
          <ac:spMkLst>
            <pc:docMk/>
            <pc:sldMk cId="2547615762" sldId="273"/>
            <ac:spMk id="3" creationId="{24CCC631-D33C-4AC0-9C9B-5F58CBCC485C}"/>
          </ac:spMkLst>
        </pc:spChg>
      </pc:sldChg>
      <pc:sldChg chg="addSp delSp modSp add ord setBg">
        <pc:chgData name="Phil Meyer" userId="d504d3a5-ff07-4f29-b1e5-cd19d3da7534" providerId="ADAL" clId="{88925C54-9723-4CF3-9193-68A8AD3FC3B3}" dt="2018-10-06T11:45:06.635" v="582" actId="255"/>
        <pc:sldMkLst>
          <pc:docMk/>
          <pc:sldMk cId="2112820345" sldId="274"/>
        </pc:sldMkLst>
        <pc:spChg chg="del">
          <ac:chgData name="Phil Meyer" userId="d504d3a5-ff07-4f29-b1e5-cd19d3da7534" providerId="ADAL" clId="{88925C54-9723-4CF3-9193-68A8AD3FC3B3}" dt="2018-10-06T10:50:12.955" v="79" actId="478"/>
          <ac:spMkLst>
            <pc:docMk/>
            <pc:sldMk cId="2112820345" sldId="274"/>
            <ac:spMk id="2" creationId="{31D9E1FD-BF7D-4AFD-A471-E444863B4C93}"/>
          </ac:spMkLst>
        </pc:spChg>
        <pc:spChg chg="mod">
          <ac:chgData name="Phil Meyer" userId="d504d3a5-ff07-4f29-b1e5-cd19d3da7534" providerId="ADAL" clId="{88925C54-9723-4CF3-9193-68A8AD3FC3B3}" dt="2018-10-06T11:45:06.635" v="582" actId="255"/>
          <ac:spMkLst>
            <pc:docMk/>
            <pc:sldMk cId="2112820345" sldId="274"/>
            <ac:spMk id="3" creationId="{24CCC631-D33C-4AC0-9C9B-5F58CBCC485C}"/>
          </ac:spMkLst>
        </pc:spChg>
        <pc:spChg chg="add del mod">
          <ac:chgData name="Phil Meyer" userId="d504d3a5-ff07-4f29-b1e5-cd19d3da7534" providerId="ADAL" clId="{88925C54-9723-4CF3-9193-68A8AD3FC3B3}" dt="2018-10-06T10:50:15.730" v="80" actId="478"/>
          <ac:spMkLst>
            <pc:docMk/>
            <pc:sldMk cId="2112820345" sldId="274"/>
            <ac:spMk id="5" creationId="{735C6291-32E7-4EB0-92B7-94DE0DEDFB2E}"/>
          </ac:spMkLst>
        </pc:spChg>
      </pc:sldChg>
      <pc:sldChg chg="addSp delSp modSp add setBg">
        <pc:chgData name="Phil Meyer" userId="d504d3a5-ff07-4f29-b1e5-cd19d3da7534" providerId="ADAL" clId="{88925C54-9723-4CF3-9193-68A8AD3FC3B3}" dt="2018-10-06T11:46:41.448" v="591" actId="255"/>
        <pc:sldMkLst>
          <pc:docMk/>
          <pc:sldMk cId="3949126670" sldId="275"/>
        </pc:sldMkLst>
        <pc:spChg chg="del">
          <ac:chgData name="Phil Meyer" userId="d504d3a5-ff07-4f29-b1e5-cd19d3da7534" providerId="ADAL" clId="{88925C54-9723-4CF3-9193-68A8AD3FC3B3}" dt="2018-10-06T10:58:30.871" v="207" actId="478"/>
          <ac:spMkLst>
            <pc:docMk/>
            <pc:sldMk cId="3949126670" sldId="275"/>
            <ac:spMk id="2" creationId="{31D9E1FD-BF7D-4AFD-A471-E444863B4C93}"/>
          </ac:spMkLst>
        </pc:spChg>
        <pc:spChg chg="mod">
          <ac:chgData name="Phil Meyer" userId="d504d3a5-ff07-4f29-b1e5-cd19d3da7534" providerId="ADAL" clId="{88925C54-9723-4CF3-9193-68A8AD3FC3B3}" dt="2018-10-06T11:46:41.448" v="591" actId="255"/>
          <ac:spMkLst>
            <pc:docMk/>
            <pc:sldMk cId="3949126670" sldId="275"/>
            <ac:spMk id="3" creationId="{24CCC631-D33C-4AC0-9C9B-5F58CBCC485C}"/>
          </ac:spMkLst>
        </pc:spChg>
        <pc:spChg chg="add del mod">
          <ac:chgData name="Phil Meyer" userId="d504d3a5-ff07-4f29-b1e5-cd19d3da7534" providerId="ADAL" clId="{88925C54-9723-4CF3-9193-68A8AD3FC3B3}" dt="2018-10-06T10:58:33.056" v="208" actId="478"/>
          <ac:spMkLst>
            <pc:docMk/>
            <pc:sldMk cId="3949126670" sldId="275"/>
            <ac:spMk id="5" creationId="{9BD02F02-EB16-4219-8B36-D5978D26AF5C}"/>
          </ac:spMkLst>
        </pc:spChg>
      </pc:sldChg>
      <pc:sldChg chg="addSp delSp modSp add setBg">
        <pc:chgData name="Phil Meyer" userId="d504d3a5-ff07-4f29-b1e5-cd19d3da7534" providerId="ADAL" clId="{88925C54-9723-4CF3-9193-68A8AD3FC3B3}" dt="2018-10-06T11:47:03.011" v="593" actId="255"/>
        <pc:sldMkLst>
          <pc:docMk/>
          <pc:sldMk cId="1771003907" sldId="276"/>
        </pc:sldMkLst>
        <pc:spChg chg="del">
          <ac:chgData name="Phil Meyer" userId="d504d3a5-ff07-4f29-b1e5-cd19d3da7534" providerId="ADAL" clId="{88925C54-9723-4CF3-9193-68A8AD3FC3B3}" dt="2018-10-06T11:00:43.656" v="236" actId="478"/>
          <ac:spMkLst>
            <pc:docMk/>
            <pc:sldMk cId="1771003907" sldId="276"/>
            <ac:spMk id="2" creationId="{31D9E1FD-BF7D-4AFD-A471-E444863B4C93}"/>
          </ac:spMkLst>
        </pc:spChg>
        <pc:spChg chg="mod">
          <ac:chgData name="Phil Meyer" userId="d504d3a5-ff07-4f29-b1e5-cd19d3da7534" providerId="ADAL" clId="{88925C54-9723-4CF3-9193-68A8AD3FC3B3}" dt="2018-10-06T11:47:03.011" v="593" actId="255"/>
          <ac:spMkLst>
            <pc:docMk/>
            <pc:sldMk cId="1771003907" sldId="276"/>
            <ac:spMk id="3" creationId="{24CCC631-D33C-4AC0-9C9B-5F58CBCC485C}"/>
          </ac:spMkLst>
        </pc:spChg>
        <pc:spChg chg="add del mod">
          <ac:chgData name="Phil Meyer" userId="d504d3a5-ff07-4f29-b1e5-cd19d3da7534" providerId="ADAL" clId="{88925C54-9723-4CF3-9193-68A8AD3FC3B3}" dt="2018-10-06T11:00:47.074" v="237" actId="478"/>
          <ac:spMkLst>
            <pc:docMk/>
            <pc:sldMk cId="1771003907" sldId="276"/>
            <ac:spMk id="5" creationId="{1981A878-95B7-447B-9053-BFDF2D36C6FB}"/>
          </ac:spMkLst>
        </pc:spChg>
      </pc:sldChg>
      <pc:sldChg chg="modSp add setBg">
        <pc:chgData name="Phil Meyer" userId="d504d3a5-ff07-4f29-b1e5-cd19d3da7534" providerId="ADAL" clId="{88925C54-9723-4CF3-9193-68A8AD3FC3B3}" dt="2018-10-06T11:47:20.375" v="595" actId="255"/>
        <pc:sldMkLst>
          <pc:docMk/>
          <pc:sldMk cId="245023772" sldId="277"/>
        </pc:sldMkLst>
        <pc:spChg chg="mod">
          <ac:chgData name="Phil Meyer" userId="d504d3a5-ff07-4f29-b1e5-cd19d3da7534" providerId="ADAL" clId="{88925C54-9723-4CF3-9193-68A8AD3FC3B3}" dt="2018-10-06T11:47:20.375" v="595" actId="255"/>
          <ac:spMkLst>
            <pc:docMk/>
            <pc:sldMk cId="245023772" sldId="277"/>
            <ac:spMk id="3" creationId="{24CCC631-D33C-4AC0-9C9B-5F58CBCC485C}"/>
          </ac:spMkLst>
        </pc:spChg>
      </pc:sldChg>
      <pc:sldChg chg="modSp add setBg">
        <pc:chgData name="Phil Meyer" userId="d504d3a5-ff07-4f29-b1e5-cd19d3da7534" providerId="ADAL" clId="{88925C54-9723-4CF3-9193-68A8AD3FC3B3}" dt="2018-10-06T11:47:32.212" v="596" actId="255"/>
        <pc:sldMkLst>
          <pc:docMk/>
          <pc:sldMk cId="1757935033" sldId="278"/>
        </pc:sldMkLst>
        <pc:spChg chg="mod">
          <ac:chgData name="Phil Meyer" userId="d504d3a5-ff07-4f29-b1e5-cd19d3da7534" providerId="ADAL" clId="{88925C54-9723-4CF3-9193-68A8AD3FC3B3}" dt="2018-10-06T11:47:32.212" v="596" actId="255"/>
          <ac:spMkLst>
            <pc:docMk/>
            <pc:sldMk cId="1757935033" sldId="278"/>
            <ac:spMk id="3" creationId="{24CCC631-D33C-4AC0-9C9B-5F58CBCC485C}"/>
          </ac:spMkLst>
        </pc:spChg>
      </pc:sldChg>
      <pc:sldChg chg="addSp delSp modSp add ord setBg">
        <pc:chgData name="Phil Meyer" userId="d504d3a5-ff07-4f29-b1e5-cd19d3da7534" providerId="ADAL" clId="{88925C54-9723-4CF3-9193-68A8AD3FC3B3}" dt="2018-10-06T11:48:35.158" v="613" actId="255"/>
        <pc:sldMkLst>
          <pc:docMk/>
          <pc:sldMk cId="1698367956" sldId="279"/>
        </pc:sldMkLst>
        <pc:spChg chg="del">
          <ac:chgData name="Phil Meyer" userId="d504d3a5-ff07-4f29-b1e5-cd19d3da7534" providerId="ADAL" clId="{88925C54-9723-4CF3-9193-68A8AD3FC3B3}" dt="2018-10-06T11:06:54.747" v="294" actId="478"/>
          <ac:spMkLst>
            <pc:docMk/>
            <pc:sldMk cId="1698367956" sldId="279"/>
            <ac:spMk id="2" creationId="{31D9E1FD-BF7D-4AFD-A471-E444863B4C93}"/>
          </ac:spMkLst>
        </pc:spChg>
        <pc:spChg chg="mod">
          <ac:chgData name="Phil Meyer" userId="d504d3a5-ff07-4f29-b1e5-cd19d3da7534" providerId="ADAL" clId="{88925C54-9723-4CF3-9193-68A8AD3FC3B3}" dt="2018-10-06T11:48:35.158" v="613" actId="255"/>
          <ac:spMkLst>
            <pc:docMk/>
            <pc:sldMk cId="1698367956" sldId="279"/>
            <ac:spMk id="3" creationId="{24CCC631-D33C-4AC0-9C9B-5F58CBCC485C}"/>
          </ac:spMkLst>
        </pc:spChg>
        <pc:spChg chg="add del mod">
          <ac:chgData name="Phil Meyer" userId="d504d3a5-ff07-4f29-b1e5-cd19d3da7534" providerId="ADAL" clId="{88925C54-9723-4CF3-9193-68A8AD3FC3B3}" dt="2018-10-06T11:06:56.499" v="295" actId="478"/>
          <ac:spMkLst>
            <pc:docMk/>
            <pc:sldMk cId="1698367956" sldId="279"/>
            <ac:spMk id="5" creationId="{B1D27678-8A8E-4C5B-9D17-A5A3C7A26957}"/>
          </ac:spMkLst>
        </pc:spChg>
      </pc:sldChg>
      <pc:sldChg chg="modSp add setBg">
        <pc:chgData name="Phil Meyer" userId="d504d3a5-ff07-4f29-b1e5-cd19d3da7534" providerId="ADAL" clId="{88925C54-9723-4CF3-9193-68A8AD3FC3B3}" dt="2018-10-06T11:45:44.833" v="587" actId="14100"/>
        <pc:sldMkLst>
          <pc:docMk/>
          <pc:sldMk cId="692628886" sldId="280"/>
        </pc:sldMkLst>
        <pc:spChg chg="mod">
          <ac:chgData name="Phil Meyer" userId="d504d3a5-ff07-4f29-b1e5-cd19d3da7534" providerId="ADAL" clId="{88925C54-9723-4CF3-9193-68A8AD3FC3B3}" dt="2018-10-06T11:45:44.833" v="587" actId="14100"/>
          <ac:spMkLst>
            <pc:docMk/>
            <pc:sldMk cId="692628886" sldId="280"/>
            <ac:spMk id="3" creationId="{24CCC631-D33C-4AC0-9C9B-5F58CBCC485C}"/>
          </ac:spMkLst>
        </pc:spChg>
      </pc:sldChg>
      <pc:sldMasterChg chg="modSp modSldLayout">
        <pc:chgData name="Phil Meyer" userId="d504d3a5-ff07-4f29-b1e5-cd19d3da7534" providerId="ADAL" clId="{88925C54-9723-4CF3-9193-68A8AD3FC3B3}" dt="2018-10-06T10:44:18.827" v="4"/>
        <pc:sldMasterMkLst>
          <pc:docMk/>
          <pc:sldMasterMk cId="747082232" sldId="2147483672"/>
        </pc:sldMasterMkLst>
        <pc:spChg chg="mod">
          <ac:chgData name="Phil Meyer" userId="d504d3a5-ff07-4f29-b1e5-cd19d3da7534" providerId="ADAL" clId="{88925C54-9723-4CF3-9193-68A8AD3FC3B3}" dt="2018-10-06T10:44:18.827" v="4"/>
          <ac:spMkLst>
            <pc:docMk/>
            <pc:sldMasterMk cId="747082232" sldId="2147483672"/>
            <ac:spMk id="2" creationId="{00000000-0000-0000-0000-000000000000}"/>
          </ac:spMkLst>
        </pc:spChg>
        <pc:spChg chg="mod">
          <ac:chgData name="Phil Meyer" userId="d504d3a5-ff07-4f29-b1e5-cd19d3da7534" providerId="ADAL" clId="{88925C54-9723-4CF3-9193-68A8AD3FC3B3}" dt="2018-10-06T10:44:18.827" v="4"/>
          <ac:spMkLst>
            <pc:docMk/>
            <pc:sldMasterMk cId="747082232" sldId="2147483672"/>
            <ac:spMk id="3" creationId="{00000000-0000-0000-0000-000000000000}"/>
          </ac:spMkLst>
        </pc:spChg>
        <pc:spChg chg="mod">
          <ac:chgData name="Phil Meyer" userId="d504d3a5-ff07-4f29-b1e5-cd19d3da7534" providerId="ADAL" clId="{88925C54-9723-4CF3-9193-68A8AD3FC3B3}" dt="2018-10-06T10:44:18.827" v="4"/>
          <ac:spMkLst>
            <pc:docMk/>
            <pc:sldMasterMk cId="747082232" sldId="2147483672"/>
            <ac:spMk id="4" creationId="{00000000-0000-0000-0000-000000000000}"/>
          </ac:spMkLst>
        </pc:spChg>
        <pc:spChg chg="mod">
          <ac:chgData name="Phil Meyer" userId="d504d3a5-ff07-4f29-b1e5-cd19d3da7534" providerId="ADAL" clId="{88925C54-9723-4CF3-9193-68A8AD3FC3B3}" dt="2018-10-06T10:44:18.827" v="4"/>
          <ac:spMkLst>
            <pc:docMk/>
            <pc:sldMasterMk cId="747082232" sldId="2147483672"/>
            <ac:spMk id="5" creationId="{00000000-0000-0000-0000-000000000000}"/>
          </ac:spMkLst>
        </pc:spChg>
        <pc:spChg chg="mod">
          <ac:chgData name="Phil Meyer" userId="d504d3a5-ff07-4f29-b1e5-cd19d3da7534" providerId="ADAL" clId="{88925C54-9723-4CF3-9193-68A8AD3FC3B3}" dt="2018-10-06T10:44:18.827" v="4"/>
          <ac:spMkLst>
            <pc:docMk/>
            <pc:sldMasterMk cId="747082232" sldId="2147483672"/>
            <ac:spMk id="6" creationId="{00000000-0000-0000-0000-000000000000}"/>
          </ac:spMkLst>
        </pc:spChg>
        <pc:sldLayoutChg chg="modSp">
          <pc:chgData name="Phil Meyer" userId="d504d3a5-ff07-4f29-b1e5-cd19d3da7534" providerId="ADAL" clId="{88925C54-9723-4CF3-9193-68A8AD3FC3B3}" dt="2018-10-06T10:44:18.827" v="4"/>
          <pc:sldLayoutMkLst>
            <pc:docMk/>
            <pc:sldMasterMk cId="747082232" sldId="2147483672"/>
            <pc:sldLayoutMk cId="1324198551" sldId="2147483673"/>
          </pc:sldLayoutMkLst>
          <pc:spChg chg="mod">
            <ac:chgData name="Phil Meyer" userId="d504d3a5-ff07-4f29-b1e5-cd19d3da7534" providerId="ADAL" clId="{88925C54-9723-4CF3-9193-68A8AD3FC3B3}" dt="2018-10-06T10:44:18.827" v="4"/>
            <ac:spMkLst>
              <pc:docMk/>
              <pc:sldMasterMk cId="747082232" sldId="2147483672"/>
              <pc:sldLayoutMk cId="1324198551" sldId="2147483673"/>
              <ac:spMk id="2" creationId="{00000000-0000-0000-0000-000000000000}"/>
            </ac:spMkLst>
          </pc:spChg>
          <pc:spChg chg="mod">
            <ac:chgData name="Phil Meyer" userId="d504d3a5-ff07-4f29-b1e5-cd19d3da7534" providerId="ADAL" clId="{88925C54-9723-4CF3-9193-68A8AD3FC3B3}" dt="2018-10-06T10:44:18.827" v="4"/>
            <ac:spMkLst>
              <pc:docMk/>
              <pc:sldMasterMk cId="747082232" sldId="2147483672"/>
              <pc:sldLayoutMk cId="1324198551" sldId="2147483673"/>
              <ac:spMk id="3" creationId="{00000000-0000-0000-0000-000000000000}"/>
            </ac:spMkLst>
          </pc:spChg>
        </pc:sldLayoutChg>
        <pc:sldLayoutChg chg="modSp">
          <pc:chgData name="Phil Meyer" userId="d504d3a5-ff07-4f29-b1e5-cd19d3da7534" providerId="ADAL" clId="{88925C54-9723-4CF3-9193-68A8AD3FC3B3}" dt="2018-10-06T10:44:18.827" v="4"/>
          <pc:sldLayoutMkLst>
            <pc:docMk/>
            <pc:sldMasterMk cId="747082232" sldId="2147483672"/>
            <pc:sldLayoutMk cId="981224429" sldId="2147483675"/>
          </pc:sldLayoutMkLst>
          <pc:spChg chg="mod">
            <ac:chgData name="Phil Meyer" userId="d504d3a5-ff07-4f29-b1e5-cd19d3da7534" providerId="ADAL" clId="{88925C54-9723-4CF3-9193-68A8AD3FC3B3}" dt="2018-10-06T10:44:18.827" v="4"/>
            <ac:spMkLst>
              <pc:docMk/>
              <pc:sldMasterMk cId="747082232" sldId="2147483672"/>
              <pc:sldLayoutMk cId="981224429" sldId="2147483675"/>
              <ac:spMk id="2" creationId="{00000000-0000-0000-0000-000000000000}"/>
            </ac:spMkLst>
          </pc:spChg>
          <pc:spChg chg="mod">
            <ac:chgData name="Phil Meyer" userId="d504d3a5-ff07-4f29-b1e5-cd19d3da7534" providerId="ADAL" clId="{88925C54-9723-4CF3-9193-68A8AD3FC3B3}" dt="2018-10-06T10:44:18.827" v="4"/>
            <ac:spMkLst>
              <pc:docMk/>
              <pc:sldMasterMk cId="747082232" sldId="2147483672"/>
              <pc:sldLayoutMk cId="981224429" sldId="2147483675"/>
              <ac:spMk id="3" creationId="{00000000-0000-0000-0000-000000000000}"/>
            </ac:spMkLst>
          </pc:spChg>
        </pc:sldLayoutChg>
        <pc:sldLayoutChg chg="modSp">
          <pc:chgData name="Phil Meyer" userId="d504d3a5-ff07-4f29-b1e5-cd19d3da7534" providerId="ADAL" clId="{88925C54-9723-4CF3-9193-68A8AD3FC3B3}" dt="2018-10-06T10:44:18.827" v="4"/>
          <pc:sldLayoutMkLst>
            <pc:docMk/>
            <pc:sldMasterMk cId="747082232" sldId="2147483672"/>
            <pc:sldLayoutMk cId="2458178190" sldId="2147483676"/>
          </pc:sldLayoutMkLst>
          <pc:spChg chg="mod">
            <ac:chgData name="Phil Meyer" userId="d504d3a5-ff07-4f29-b1e5-cd19d3da7534" providerId="ADAL" clId="{88925C54-9723-4CF3-9193-68A8AD3FC3B3}" dt="2018-10-06T10:44:18.827" v="4"/>
            <ac:spMkLst>
              <pc:docMk/>
              <pc:sldMasterMk cId="747082232" sldId="2147483672"/>
              <pc:sldLayoutMk cId="2458178190" sldId="2147483676"/>
              <ac:spMk id="3" creationId="{00000000-0000-0000-0000-000000000000}"/>
            </ac:spMkLst>
          </pc:spChg>
          <pc:spChg chg="mod">
            <ac:chgData name="Phil Meyer" userId="d504d3a5-ff07-4f29-b1e5-cd19d3da7534" providerId="ADAL" clId="{88925C54-9723-4CF3-9193-68A8AD3FC3B3}" dt="2018-10-06T10:44:18.827" v="4"/>
            <ac:spMkLst>
              <pc:docMk/>
              <pc:sldMasterMk cId="747082232" sldId="2147483672"/>
              <pc:sldLayoutMk cId="2458178190" sldId="2147483676"/>
              <ac:spMk id="4" creationId="{00000000-0000-0000-0000-000000000000}"/>
            </ac:spMkLst>
          </pc:spChg>
        </pc:sldLayoutChg>
        <pc:sldLayoutChg chg="modSp">
          <pc:chgData name="Phil Meyer" userId="d504d3a5-ff07-4f29-b1e5-cd19d3da7534" providerId="ADAL" clId="{88925C54-9723-4CF3-9193-68A8AD3FC3B3}" dt="2018-10-06T10:44:18.827" v="4"/>
          <pc:sldLayoutMkLst>
            <pc:docMk/>
            <pc:sldMasterMk cId="747082232" sldId="2147483672"/>
            <pc:sldLayoutMk cId="3728674186" sldId="2147483677"/>
          </pc:sldLayoutMkLst>
          <pc:spChg chg="mod">
            <ac:chgData name="Phil Meyer" userId="d504d3a5-ff07-4f29-b1e5-cd19d3da7534" providerId="ADAL" clId="{88925C54-9723-4CF3-9193-68A8AD3FC3B3}" dt="2018-10-06T10:44:18.827" v="4"/>
            <ac:spMkLst>
              <pc:docMk/>
              <pc:sldMasterMk cId="747082232" sldId="2147483672"/>
              <pc:sldLayoutMk cId="3728674186" sldId="2147483677"/>
              <ac:spMk id="2" creationId="{00000000-0000-0000-0000-000000000000}"/>
            </ac:spMkLst>
          </pc:spChg>
          <pc:spChg chg="mod">
            <ac:chgData name="Phil Meyer" userId="d504d3a5-ff07-4f29-b1e5-cd19d3da7534" providerId="ADAL" clId="{88925C54-9723-4CF3-9193-68A8AD3FC3B3}" dt="2018-10-06T10:44:18.827" v="4"/>
            <ac:spMkLst>
              <pc:docMk/>
              <pc:sldMasterMk cId="747082232" sldId="2147483672"/>
              <pc:sldLayoutMk cId="3728674186" sldId="2147483677"/>
              <ac:spMk id="3" creationId="{00000000-0000-0000-0000-000000000000}"/>
            </ac:spMkLst>
          </pc:spChg>
          <pc:spChg chg="mod">
            <ac:chgData name="Phil Meyer" userId="d504d3a5-ff07-4f29-b1e5-cd19d3da7534" providerId="ADAL" clId="{88925C54-9723-4CF3-9193-68A8AD3FC3B3}" dt="2018-10-06T10:44:18.827" v="4"/>
            <ac:spMkLst>
              <pc:docMk/>
              <pc:sldMasterMk cId="747082232" sldId="2147483672"/>
              <pc:sldLayoutMk cId="3728674186" sldId="2147483677"/>
              <ac:spMk id="4" creationId="{00000000-0000-0000-0000-000000000000}"/>
            </ac:spMkLst>
          </pc:spChg>
          <pc:spChg chg="mod">
            <ac:chgData name="Phil Meyer" userId="d504d3a5-ff07-4f29-b1e5-cd19d3da7534" providerId="ADAL" clId="{88925C54-9723-4CF3-9193-68A8AD3FC3B3}" dt="2018-10-06T10:44:18.827" v="4"/>
            <ac:spMkLst>
              <pc:docMk/>
              <pc:sldMasterMk cId="747082232" sldId="2147483672"/>
              <pc:sldLayoutMk cId="3728674186" sldId="2147483677"/>
              <ac:spMk id="5" creationId="{00000000-0000-0000-0000-000000000000}"/>
            </ac:spMkLst>
          </pc:spChg>
          <pc:spChg chg="mod">
            <ac:chgData name="Phil Meyer" userId="d504d3a5-ff07-4f29-b1e5-cd19d3da7534" providerId="ADAL" clId="{88925C54-9723-4CF3-9193-68A8AD3FC3B3}" dt="2018-10-06T10:44:18.827" v="4"/>
            <ac:spMkLst>
              <pc:docMk/>
              <pc:sldMasterMk cId="747082232" sldId="2147483672"/>
              <pc:sldLayoutMk cId="3728674186" sldId="2147483677"/>
              <ac:spMk id="6" creationId="{00000000-0000-0000-0000-000000000000}"/>
            </ac:spMkLst>
          </pc:spChg>
        </pc:sldLayoutChg>
        <pc:sldLayoutChg chg="modSp">
          <pc:chgData name="Phil Meyer" userId="d504d3a5-ff07-4f29-b1e5-cd19d3da7534" providerId="ADAL" clId="{88925C54-9723-4CF3-9193-68A8AD3FC3B3}" dt="2018-10-06T10:44:18.827" v="4"/>
          <pc:sldLayoutMkLst>
            <pc:docMk/>
            <pc:sldMasterMk cId="747082232" sldId="2147483672"/>
            <pc:sldLayoutMk cId="1210933413" sldId="2147483680"/>
          </pc:sldLayoutMkLst>
          <pc:spChg chg="mod">
            <ac:chgData name="Phil Meyer" userId="d504d3a5-ff07-4f29-b1e5-cd19d3da7534" providerId="ADAL" clId="{88925C54-9723-4CF3-9193-68A8AD3FC3B3}" dt="2018-10-06T10:44:18.827" v="4"/>
            <ac:spMkLst>
              <pc:docMk/>
              <pc:sldMasterMk cId="747082232" sldId="2147483672"/>
              <pc:sldLayoutMk cId="1210933413" sldId="2147483680"/>
              <ac:spMk id="2" creationId="{00000000-0000-0000-0000-000000000000}"/>
            </ac:spMkLst>
          </pc:spChg>
          <pc:spChg chg="mod">
            <ac:chgData name="Phil Meyer" userId="d504d3a5-ff07-4f29-b1e5-cd19d3da7534" providerId="ADAL" clId="{88925C54-9723-4CF3-9193-68A8AD3FC3B3}" dt="2018-10-06T10:44:18.827" v="4"/>
            <ac:spMkLst>
              <pc:docMk/>
              <pc:sldMasterMk cId="747082232" sldId="2147483672"/>
              <pc:sldLayoutMk cId="1210933413" sldId="2147483680"/>
              <ac:spMk id="3" creationId="{00000000-0000-0000-0000-000000000000}"/>
            </ac:spMkLst>
          </pc:spChg>
          <pc:spChg chg="mod">
            <ac:chgData name="Phil Meyer" userId="d504d3a5-ff07-4f29-b1e5-cd19d3da7534" providerId="ADAL" clId="{88925C54-9723-4CF3-9193-68A8AD3FC3B3}" dt="2018-10-06T10:44:18.827" v="4"/>
            <ac:spMkLst>
              <pc:docMk/>
              <pc:sldMasterMk cId="747082232" sldId="2147483672"/>
              <pc:sldLayoutMk cId="1210933413" sldId="2147483680"/>
              <ac:spMk id="4" creationId="{00000000-0000-0000-0000-000000000000}"/>
            </ac:spMkLst>
          </pc:spChg>
        </pc:sldLayoutChg>
        <pc:sldLayoutChg chg="modSp">
          <pc:chgData name="Phil Meyer" userId="d504d3a5-ff07-4f29-b1e5-cd19d3da7534" providerId="ADAL" clId="{88925C54-9723-4CF3-9193-68A8AD3FC3B3}" dt="2018-10-06T10:44:18.827" v="4"/>
          <pc:sldLayoutMkLst>
            <pc:docMk/>
            <pc:sldMasterMk cId="747082232" sldId="2147483672"/>
            <pc:sldLayoutMk cId="3732538404" sldId="2147483681"/>
          </pc:sldLayoutMkLst>
          <pc:spChg chg="mod">
            <ac:chgData name="Phil Meyer" userId="d504d3a5-ff07-4f29-b1e5-cd19d3da7534" providerId="ADAL" clId="{88925C54-9723-4CF3-9193-68A8AD3FC3B3}" dt="2018-10-06T10:44:18.827" v="4"/>
            <ac:spMkLst>
              <pc:docMk/>
              <pc:sldMasterMk cId="747082232" sldId="2147483672"/>
              <pc:sldLayoutMk cId="3732538404" sldId="2147483681"/>
              <ac:spMk id="2" creationId="{00000000-0000-0000-0000-000000000000}"/>
            </ac:spMkLst>
          </pc:spChg>
          <pc:spChg chg="mod">
            <ac:chgData name="Phil Meyer" userId="d504d3a5-ff07-4f29-b1e5-cd19d3da7534" providerId="ADAL" clId="{88925C54-9723-4CF3-9193-68A8AD3FC3B3}" dt="2018-10-06T10:44:18.827" v="4"/>
            <ac:spMkLst>
              <pc:docMk/>
              <pc:sldMasterMk cId="747082232" sldId="2147483672"/>
              <pc:sldLayoutMk cId="3732538404" sldId="2147483681"/>
              <ac:spMk id="3" creationId="{00000000-0000-0000-0000-000000000000}"/>
            </ac:spMkLst>
          </pc:spChg>
          <pc:spChg chg="mod">
            <ac:chgData name="Phil Meyer" userId="d504d3a5-ff07-4f29-b1e5-cd19d3da7534" providerId="ADAL" clId="{88925C54-9723-4CF3-9193-68A8AD3FC3B3}" dt="2018-10-06T10:44:18.827" v="4"/>
            <ac:spMkLst>
              <pc:docMk/>
              <pc:sldMasterMk cId="747082232" sldId="2147483672"/>
              <pc:sldLayoutMk cId="3732538404" sldId="2147483681"/>
              <ac:spMk id="4" creationId="{00000000-0000-0000-0000-000000000000}"/>
            </ac:spMkLst>
          </pc:spChg>
        </pc:sldLayoutChg>
        <pc:sldLayoutChg chg="modSp">
          <pc:chgData name="Phil Meyer" userId="d504d3a5-ff07-4f29-b1e5-cd19d3da7534" providerId="ADAL" clId="{88925C54-9723-4CF3-9193-68A8AD3FC3B3}" dt="2018-10-06T10:44:18.827" v="4"/>
          <pc:sldLayoutMkLst>
            <pc:docMk/>
            <pc:sldMasterMk cId="747082232" sldId="2147483672"/>
            <pc:sldLayoutMk cId="1115991079" sldId="2147483683"/>
          </pc:sldLayoutMkLst>
          <pc:spChg chg="mod">
            <ac:chgData name="Phil Meyer" userId="d504d3a5-ff07-4f29-b1e5-cd19d3da7534" providerId="ADAL" clId="{88925C54-9723-4CF3-9193-68A8AD3FC3B3}" dt="2018-10-06T10:44:18.827" v="4"/>
            <ac:spMkLst>
              <pc:docMk/>
              <pc:sldMasterMk cId="747082232" sldId="2147483672"/>
              <pc:sldLayoutMk cId="1115991079" sldId="2147483683"/>
              <ac:spMk id="2" creationId="{00000000-0000-0000-0000-000000000000}"/>
            </ac:spMkLst>
          </pc:spChg>
          <pc:spChg chg="mod">
            <ac:chgData name="Phil Meyer" userId="d504d3a5-ff07-4f29-b1e5-cd19d3da7534" providerId="ADAL" clId="{88925C54-9723-4CF3-9193-68A8AD3FC3B3}" dt="2018-10-06T10:44:18.827" v="4"/>
            <ac:spMkLst>
              <pc:docMk/>
              <pc:sldMasterMk cId="747082232" sldId="2147483672"/>
              <pc:sldLayoutMk cId="1115991079" sldId="2147483683"/>
              <ac:spMk id="3" creationId="{00000000-0000-0000-0000-000000000000}"/>
            </ac:spMkLst>
          </pc:spChg>
        </pc:sldLayoutChg>
      </pc:sldMasterChg>
      <pc:sldMasterChg chg="modTransition setBg modSldLayout">
        <pc:chgData name="Phil Meyer" userId="d504d3a5-ff07-4f29-b1e5-cd19d3da7534" providerId="ADAL" clId="{88925C54-9723-4CF3-9193-68A8AD3FC3B3}" dt="2018-10-06T11:19:26.451" v="375"/>
        <pc:sldMasterMkLst>
          <pc:docMk/>
          <pc:sldMasterMk cId="2940964351" sldId="2147483684"/>
        </pc:sldMasterMkLst>
        <pc:sldLayoutChg chg="modTransition setBg">
          <pc:chgData name="Phil Meyer" userId="d504d3a5-ff07-4f29-b1e5-cd19d3da7534" providerId="ADAL" clId="{88925C54-9723-4CF3-9193-68A8AD3FC3B3}" dt="2018-10-06T11:19:26.451" v="375"/>
          <pc:sldLayoutMkLst>
            <pc:docMk/>
            <pc:sldMasterMk cId="2940964351" sldId="2147483684"/>
            <pc:sldLayoutMk cId="1314718564" sldId="2147483685"/>
          </pc:sldLayoutMkLst>
        </pc:sldLayoutChg>
        <pc:sldLayoutChg chg="modTransition setBg">
          <pc:chgData name="Phil Meyer" userId="d504d3a5-ff07-4f29-b1e5-cd19d3da7534" providerId="ADAL" clId="{88925C54-9723-4CF3-9193-68A8AD3FC3B3}" dt="2018-10-06T11:19:26.451" v="375"/>
          <pc:sldLayoutMkLst>
            <pc:docMk/>
            <pc:sldMasterMk cId="2940964351" sldId="2147483684"/>
            <pc:sldLayoutMk cId="2946768629" sldId="2147483686"/>
          </pc:sldLayoutMkLst>
        </pc:sldLayoutChg>
        <pc:sldLayoutChg chg="modTransition setBg">
          <pc:chgData name="Phil Meyer" userId="d504d3a5-ff07-4f29-b1e5-cd19d3da7534" providerId="ADAL" clId="{88925C54-9723-4CF3-9193-68A8AD3FC3B3}" dt="2018-10-06T11:19:26.451" v="375"/>
          <pc:sldLayoutMkLst>
            <pc:docMk/>
            <pc:sldMasterMk cId="2940964351" sldId="2147483684"/>
            <pc:sldLayoutMk cId="2142074935" sldId="2147483687"/>
          </pc:sldLayoutMkLst>
        </pc:sldLayoutChg>
        <pc:sldLayoutChg chg="modTransition setBg">
          <pc:chgData name="Phil Meyer" userId="d504d3a5-ff07-4f29-b1e5-cd19d3da7534" providerId="ADAL" clId="{88925C54-9723-4CF3-9193-68A8AD3FC3B3}" dt="2018-10-06T11:19:26.451" v="375"/>
          <pc:sldLayoutMkLst>
            <pc:docMk/>
            <pc:sldMasterMk cId="2940964351" sldId="2147483684"/>
            <pc:sldLayoutMk cId="3360531046" sldId="2147483688"/>
          </pc:sldLayoutMkLst>
        </pc:sldLayoutChg>
        <pc:sldLayoutChg chg="modTransition setBg">
          <pc:chgData name="Phil Meyer" userId="d504d3a5-ff07-4f29-b1e5-cd19d3da7534" providerId="ADAL" clId="{88925C54-9723-4CF3-9193-68A8AD3FC3B3}" dt="2018-10-06T11:19:26.451" v="375"/>
          <pc:sldLayoutMkLst>
            <pc:docMk/>
            <pc:sldMasterMk cId="2940964351" sldId="2147483684"/>
            <pc:sldLayoutMk cId="3820610109" sldId="2147483689"/>
          </pc:sldLayoutMkLst>
        </pc:sldLayoutChg>
        <pc:sldLayoutChg chg="modTransition setBg">
          <pc:chgData name="Phil Meyer" userId="d504d3a5-ff07-4f29-b1e5-cd19d3da7534" providerId="ADAL" clId="{88925C54-9723-4CF3-9193-68A8AD3FC3B3}" dt="2018-10-06T11:19:26.451" v="375"/>
          <pc:sldLayoutMkLst>
            <pc:docMk/>
            <pc:sldMasterMk cId="2940964351" sldId="2147483684"/>
            <pc:sldLayoutMk cId="3885411027" sldId="2147483690"/>
          </pc:sldLayoutMkLst>
        </pc:sldLayoutChg>
        <pc:sldLayoutChg chg="modTransition setBg">
          <pc:chgData name="Phil Meyer" userId="d504d3a5-ff07-4f29-b1e5-cd19d3da7534" providerId="ADAL" clId="{88925C54-9723-4CF3-9193-68A8AD3FC3B3}" dt="2018-10-06T11:19:26.451" v="375"/>
          <pc:sldLayoutMkLst>
            <pc:docMk/>
            <pc:sldMasterMk cId="2940964351" sldId="2147483684"/>
            <pc:sldLayoutMk cId="3421401610" sldId="2147483691"/>
          </pc:sldLayoutMkLst>
        </pc:sldLayoutChg>
        <pc:sldLayoutChg chg="modTransition setBg">
          <pc:chgData name="Phil Meyer" userId="d504d3a5-ff07-4f29-b1e5-cd19d3da7534" providerId="ADAL" clId="{88925C54-9723-4CF3-9193-68A8AD3FC3B3}" dt="2018-10-06T11:19:26.451" v="375"/>
          <pc:sldLayoutMkLst>
            <pc:docMk/>
            <pc:sldMasterMk cId="2940964351" sldId="2147483684"/>
            <pc:sldLayoutMk cId="2450534110" sldId="2147483692"/>
          </pc:sldLayoutMkLst>
        </pc:sldLayoutChg>
        <pc:sldLayoutChg chg="modTransition setBg">
          <pc:chgData name="Phil Meyer" userId="d504d3a5-ff07-4f29-b1e5-cd19d3da7534" providerId="ADAL" clId="{88925C54-9723-4CF3-9193-68A8AD3FC3B3}" dt="2018-10-06T11:19:26.451" v="375"/>
          <pc:sldLayoutMkLst>
            <pc:docMk/>
            <pc:sldMasterMk cId="2940964351" sldId="2147483684"/>
            <pc:sldLayoutMk cId="1395376372" sldId="2147483693"/>
          </pc:sldLayoutMkLst>
        </pc:sldLayoutChg>
        <pc:sldLayoutChg chg="modTransition setBg">
          <pc:chgData name="Phil Meyer" userId="d504d3a5-ff07-4f29-b1e5-cd19d3da7534" providerId="ADAL" clId="{88925C54-9723-4CF3-9193-68A8AD3FC3B3}" dt="2018-10-06T11:19:26.451" v="375"/>
          <pc:sldLayoutMkLst>
            <pc:docMk/>
            <pc:sldMasterMk cId="2940964351" sldId="2147483684"/>
            <pc:sldLayoutMk cId="1182230486" sldId="2147483694"/>
          </pc:sldLayoutMkLst>
        </pc:sldLayoutChg>
        <pc:sldLayoutChg chg="modTransition setBg">
          <pc:chgData name="Phil Meyer" userId="d504d3a5-ff07-4f29-b1e5-cd19d3da7534" providerId="ADAL" clId="{88925C54-9723-4CF3-9193-68A8AD3FC3B3}" dt="2018-10-06T11:19:26.451" v="375"/>
          <pc:sldLayoutMkLst>
            <pc:docMk/>
            <pc:sldMasterMk cId="2940964351" sldId="2147483684"/>
            <pc:sldLayoutMk cId="614395773" sldId="2147483695"/>
          </pc:sldLayoutMkLst>
        </pc:sldLayout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35951" y="1531818"/>
            <a:ext cx="10607437" cy="3258632"/>
          </a:xfrm>
        </p:spPr>
        <p:txBody>
          <a:bodyPr anchor="b"/>
          <a:lstStyle>
            <a:lvl1pPr algn="ctr">
              <a:defRPr sz="8189"/>
            </a:lvl1pPr>
          </a:lstStyle>
          <a:p>
            <a:r>
              <a:rPr lang="en-US"/>
              <a:t>Click to edit Master title style</a:t>
            </a:r>
            <a:endParaRPr lang="en-US" dirty="0"/>
          </a:p>
        </p:txBody>
      </p:sp>
      <p:sp>
        <p:nvSpPr>
          <p:cNvPr id="3" name="Subtitle 2"/>
          <p:cNvSpPr>
            <a:spLocks noGrp="1"/>
          </p:cNvSpPr>
          <p:nvPr>
            <p:ph type="subTitle" idx="1"/>
          </p:nvPr>
        </p:nvSpPr>
        <p:spPr>
          <a:xfrm>
            <a:off x="1559917" y="4916115"/>
            <a:ext cx="9359504" cy="2259809"/>
          </a:xfrm>
        </p:spPr>
        <p:txBody>
          <a:bodyPr/>
          <a:lstStyle>
            <a:lvl1pPr marL="0" indent="0" algn="ctr">
              <a:buNone/>
              <a:defRPr sz="3276"/>
            </a:lvl1pPr>
            <a:lvl2pPr marL="623987" indent="0" algn="ctr">
              <a:buNone/>
              <a:defRPr sz="2730"/>
            </a:lvl2pPr>
            <a:lvl3pPr marL="1247973" indent="0" algn="ctr">
              <a:buNone/>
              <a:defRPr sz="2457"/>
            </a:lvl3pPr>
            <a:lvl4pPr marL="1871960" indent="0" algn="ctr">
              <a:buNone/>
              <a:defRPr sz="2184"/>
            </a:lvl4pPr>
            <a:lvl5pPr marL="2495946" indent="0" algn="ctr">
              <a:buNone/>
              <a:defRPr sz="2184"/>
            </a:lvl5pPr>
            <a:lvl6pPr marL="3119933" indent="0" algn="ctr">
              <a:buNone/>
              <a:defRPr sz="2184"/>
            </a:lvl6pPr>
            <a:lvl7pPr marL="3743919" indent="0" algn="ctr">
              <a:buNone/>
              <a:defRPr sz="2184"/>
            </a:lvl7pPr>
            <a:lvl8pPr marL="4367906" indent="0" algn="ctr">
              <a:buNone/>
              <a:defRPr sz="2184"/>
            </a:lvl8pPr>
            <a:lvl9pPr marL="4991892" indent="0" algn="ctr">
              <a:buNone/>
              <a:defRPr sz="2184"/>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BBAA321-27AF-4681-B732-643482D168F2}" type="datetimeFigureOut">
              <a:rPr lang="en-ZA" smtClean="0"/>
              <a:t>2020/03/25</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9AD1B51D-1232-4A30-B940-B3E9758459FD}" type="slidenum">
              <a:rPr lang="en-ZA" smtClean="0"/>
              <a:t>‹#›</a:t>
            </a:fld>
            <a:endParaRPr lang="en-ZA"/>
          </a:p>
        </p:txBody>
      </p:sp>
    </p:spTree>
    <p:extLst>
      <p:ext uri="{BB962C8B-B14F-4D97-AF65-F5344CB8AC3E}">
        <p14:creationId xmlns:p14="http://schemas.microsoft.com/office/powerpoint/2010/main" val="1314718564"/>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BBAA321-27AF-4681-B732-643482D168F2}" type="datetimeFigureOut">
              <a:rPr lang="en-ZA" smtClean="0"/>
              <a:t>2020/03/25</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9AD1B51D-1232-4A30-B940-B3E9758459FD}" type="slidenum">
              <a:rPr lang="en-ZA" smtClean="0"/>
              <a:t>‹#›</a:t>
            </a:fld>
            <a:endParaRPr lang="en-ZA"/>
          </a:p>
        </p:txBody>
      </p:sp>
    </p:spTree>
    <p:extLst>
      <p:ext uri="{BB962C8B-B14F-4D97-AF65-F5344CB8AC3E}">
        <p14:creationId xmlns:p14="http://schemas.microsoft.com/office/powerpoint/2010/main" val="1182230486"/>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30527" y="498328"/>
            <a:ext cx="2690857" cy="793208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57955" y="498328"/>
            <a:ext cx="7916580" cy="793208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BBAA321-27AF-4681-B732-643482D168F2}" type="datetimeFigureOut">
              <a:rPr lang="en-ZA" smtClean="0"/>
              <a:t>2020/03/25</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9AD1B51D-1232-4A30-B940-B3E9758459FD}" type="slidenum">
              <a:rPr lang="en-ZA" smtClean="0"/>
              <a:t>‹#›</a:t>
            </a:fld>
            <a:endParaRPr lang="en-ZA"/>
          </a:p>
        </p:txBody>
      </p:sp>
    </p:spTree>
    <p:extLst>
      <p:ext uri="{BB962C8B-B14F-4D97-AF65-F5344CB8AC3E}">
        <p14:creationId xmlns:p14="http://schemas.microsoft.com/office/powerpoint/2010/main" val="614395773"/>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BBAA321-27AF-4681-B732-643482D168F2}" type="datetimeFigureOut">
              <a:rPr lang="en-ZA" smtClean="0"/>
              <a:t>2020/03/25</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9AD1B51D-1232-4A30-B940-B3E9758459FD}" type="slidenum">
              <a:rPr lang="en-ZA" smtClean="0"/>
              <a:t>‹#›</a:t>
            </a:fld>
            <a:endParaRPr lang="en-ZA"/>
          </a:p>
        </p:txBody>
      </p:sp>
    </p:spTree>
    <p:extLst>
      <p:ext uri="{BB962C8B-B14F-4D97-AF65-F5344CB8AC3E}">
        <p14:creationId xmlns:p14="http://schemas.microsoft.com/office/powerpoint/2010/main" val="2946768629"/>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51456" y="2333478"/>
            <a:ext cx="10763429" cy="3893458"/>
          </a:xfrm>
        </p:spPr>
        <p:txBody>
          <a:bodyPr anchor="b"/>
          <a:lstStyle>
            <a:lvl1pPr>
              <a:defRPr sz="8189"/>
            </a:lvl1pPr>
          </a:lstStyle>
          <a:p>
            <a:r>
              <a:rPr lang="en-US"/>
              <a:t>Click to edit Master title style</a:t>
            </a:r>
            <a:endParaRPr lang="en-US" dirty="0"/>
          </a:p>
        </p:txBody>
      </p:sp>
      <p:sp>
        <p:nvSpPr>
          <p:cNvPr id="3" name="Text Placeholder 2"/>
          <p:cNvSpPr>
            <a:spLocks noGrp="1"/>
          </p:cNvSpPr>
          <p:nvPr>
            <p:ph type="body" idx="1"/>
          </p:nvPr>
        </p:nvSpPr>
        <p:spPr>
          <a:xfrm>
            <a:off x="851456" y="6263769"/>
            <a:ext cx="10763429" cy="2047477"/>
          </a:xfrm>
        </p:spPr>
        <p:txBody>
          <a:bodyPr/>
          <a:lstStyle>
            <a:lvl1pPr marL="0" indent="0">
              <a:buNone/>
              <a:defRPr sz="3276">
                <a:solidFill>
                  <a:schemeClr val="tx1"/>
                </a:solidFill>
              </a:defRPr>
            </a:lvl1pPr>
            <a:lvl2pPr marL="623987" indent="0">
              <a:buNone/>
              <a:defRPr sz="2730">
                <a:solidFill>
                  <a:schemeClr val="tx1">
                    <a:tint val="75000"/>
                  </a:schemeClr>
                </a:solidFill>
              </a:defRPr>
            </a:lvl2pPr>
            <a:lvl3pPr marL="1247973" indent="0">
              <a:buNone/>
              <a:defRPr sz="2457">
                <a:solidFill>
                  <a:schemeClr val="tx1">
                    <a:tint val="75000"/>
                  </a:schemeClr>
                </a:solidFill>
              </a:defRPr>
            </a:lvl3pPr>
            <a:lvl4pPr marL="1871960" indent="0">
              <a:buNone/>
              <a:defRPr sz="2184">
                <a:solidFill>
                  <a:schemeClr val="tx1">
                    <a:tint val="75000"/>
                  </a:schemeClr>
                </a:solidFill>
              </a:defRPr>
            </a:lvl4pPr>
            <a:lvl5pPr marL="2495946" indent="0">
              <a:buNone/>
              <a:defRPr sz="2184">
                <a:solidFill>
                  <a:schemeClr val="tx1">
                    <a:tint val="75000"/>
                  </a:schemeClr>
                </a:solidFill>
              </a:defRPr>
            </a:lvl5pPr>
            <a:lvl6pPr marL="3119933" indent="0">
              <a:buNone/>
              <a:defRPr sz="2184">
                <a:solidFill>
                  <a:schemeClr val="tx1">
                    <a:tint val="75000"/>
                  </a:schemeClr>
                </a:solidFill>
              </a:defRPr>
            </a:lvl6pPr>
            <a:lvl7pPr marL="3743919" indent="0">
              <a:buNone/>
              <a:defRPr sz="2184">
                <a:solidFill>
                  <a:schemeClr val="tx1">
                    <a:tint val="75000"/>
                  </a:schemeClr>
                </a:solidFill>
              </a:defRPr>
            </a:lvl7pPr>
            <a:lvl8pPr marL="4367906" indent="0">
              <a:buNone/>
              <a:defRPr sz="2184">
                <a:solidFill>
                  <a:schemeClr val="tx1">
                    <a:tint val="75000"/>
                  </a:schemeClr>
                </a:solidFill>
              </a:defRPr>
            </a:lvl8pPr>
            <a:lvl9pPr marL="4991892" indent="0">
              <a:buNone/>
              <a:defRPr sz="2184">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BBAA321-27AF-4681-B732-643482D168F2}" type="datetimeFigureOut">
              <a:rPr lang="en-ZA" smtClean="0"/>
              <a:t>2020/03/25</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9AD1B51D-1232-4A30-B940-B3E9758459FD}" type="slidenum">
              <a:rPr lang="en-ZA" smtClean="0"/>
              <a:t>‹#›</a:t>
            </a:fld>
            <a:endParaRPr lang="en-ZA"/>
          </a:p>
        </p:txBody>
      </p:sp>
    </p:spTree>
    <p:extLst>
      <p:ext uri="{BB962C8B-B14F-4D97-AF65-F5344CB8AC3E}">
        <p14:creationId xmlns:p14="http://schemas.microsoft.com/office/powerpoint/2010/main" val="2142074935"/>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57954" y="2491640"/>
            <a:ext cx="5303719" cy="593877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17665" y="2491640"/>
            <a:ext cx="5303719" cy="593877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BBAA321-27AF-4681-B732-643482D168F2}" type="datetimeFigureOut">
              <a:rPr lang="en-ZA" smtClean="0"/>
              <a:t>2020/03/25</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9AD1B51D-1232-4A30-B940-B3E9758459FD}" type="slidenum">
              <a:rPr lang="en-ZA" smtClean="0"/>
              <a:t>‹#›</a:t>
            </a:fld>
            <a:endParaRPr lang="en-ZA"/>
          </a:p>
        </p:txBody>
      </p:sp>
    </p:spTree>
    <p:extLst>
      <p:ext uri="{BB962C8B-B14F-4D97-AF65-F5344CB8AC3E}">
        <p14:creationId xmlns:p14="http://schemas.microsoft.com/office/powerpoint/2010/main" val="3360531046"/>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59580" y="498330"/>
            <a:ext cx="10763429" cy="1809148"/>
          </a:xfrm>
        </p:spPr>
        <p:txBody>
          <a:bodyPr/>
          <a:lstStyle/>
          <a:p>
            <a:r>
              <a:rPr lang="en-US"/>
              <a:t>Click to edit Master title style</a:t>
            </a:r>
            <a:endParaRPr lang="en-US" dirty="0"/>
          </a:p>
        </p:txBody>
      </p:sp>
      <p:sp>
        <p:nvSpPr>
          <p:cNvPr id="3" name="Text Placeholder 2"/>
          <p:cNvSpPr>
            <a:spLocks noGrp="1"/>
          </p:cNvSpPr>
          <p:nvPr>
            <p:ph type="body" idx="1"/>
          </p:nvPr>
        </p:nvSpPr>
        <p:spPr>
          <a:xfrm>
            <a:off x="859581" y="2294476"/>
            <a:ext cx="5279344" cy="1124487"/>
          </a:xfrm>
        </p:spPr>
        <p:txBody>
          <a:bodyPr anchor="b"/>
          <a:lstStyle>
            <a:lvl1pPr marL="0" indent="0">
              <a:buNone/>
              <a:defRPr sz="3276" b="1"/>
            </a:lvl1pPr>
            <a:lvl2pPr marL="623987" indent="0">
              <a:buNone/>
              <a:defRPr sz="2730" b="1"/>
            </a:lvl2pPr>
            <a:lvl3pPr marL="1247973" indent="0">
              <a:buNone/>
              <a:defRPr sz="2457" b="1"/>
            </a:lvl3pPr>
            <a:lvl4pPr marL="1871960" indent="0">
              <a:buNone/>
              <a:defRPr sz="2184" b="1"/>
            </a:lvl4pPr>
            <a:lvl5pPr marL="2495946" indent="0">
              <a:buNone/>
              <a:defRPr sz="2184" b="1"/>
            </a:lvl5pPr>
            <a:lvl6pPr marL="3119933" indent="0">
              <a:buNone/>
              <a:defRPr sz="2184" b="1"/>
            </a:lvl6pPr>
            <a:lvl7pPr marL="3743919" indent="0">
              <a:buNone/>
              <a:defRPr sz="2184" b="1"/>
            </a:lvl7pPr>
            <a:lvl8pPr marL="4367906" indent="0">
              <a:buNone/>
              <a:defRPr sz="2184" b="1"/>
            </a:lvl8pPr>
            <a:lvl9pPr marL="4991892" indent="0">
              <a:buNone/>
              <a:defRPr sz="2184" b="1"/>
            </a:lvl9pPr>
          </a:lstStyle>
          <a:p>
            <a:pPr lvl="0"/>
            <a:r>
              <a:rPr lang="en-US"/>
              <a:t>Edit Master text styles</a:t>
            </a:r>
          </a:p>
        </p:txBody>
      </p:sp>
      <p:sp>
        <p:nvSpPr>
          <p:cNvPr id="4" name="Content Placeholder 3"/>
          <p:cNvSpPr>
            <a:spLocks noGrp="1"/>
          </p:cNvSpPr>
          <p:nvPr>
            <p:ph sz="half" idx="2"/>
          </p:nvPr>
        </p:nvSpPr>
        <p:spPr>
          <a:xfrm>
            <a:off x="859581" y="3418964"/>
            <a:ext cx="5279344" cy="502878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17666" y="2294476"/>
            <a:ext cx="5305344" cy="1124487"/>
          </a:xfrm>
        </p:spPr>
        <p:txBody>
          <a:bodyPr anchor="b"/>
          <a:lstStyle>
            <a:lvl1pPr marL="0" indent="0">
              <a:buNone/>
              <a:defRPr sz="3276" b="1"/>
            </a:lvl1pPr>
            <a:lvl2pPr marL="623987" indent="0">
              <a:buNone/>
              <a:defRPr sz="2730" b="1"/>
            </a:lvl2pPr>
            <a:lvl3pPr marL="1247973" indent="0">
              <a:buNone/>
              <a:defRPr sz="2457" b="1"/>
            </a:lvl3pPr>
            <a:lvl4pPr marL="1871960" indent="0">
              <a:buNone/>
              <a:defRPr sz="2184" b="1"/>
            </a:lvl4pPr>
            <a:lvl5pPr marL="2495946" indent="0">
              <a:buNone/>
              <a:defRPr sz="2184" b="1"/>
            </a:lvl5pPr>
            <a:lvl6pPr marL="3119933" indent="0">
              <a:buNone/>
              <a:defRPr sz="2184" b="1"/>
            </a:lvl6pPr>
            <a:lvl7pPr marL="3743919" indent="0">
              <a:buNone/>
              <a:defRPr sz="2184" b="1"/>
            </a:lvl7pPr>
            <a:lvl8pPr marL="4367906" indent="0">
              <a:buNone/>
              <a:defRPr sz="2184" b="1"/>
            </a:lvl8pPr>
            <a:lvl9pPr marL="4991892" indent="0">
              <a:buNone/>
              <a:defRPr sz="2184" b="1"/>
            </a:lvl9pPr>
          </a:lstStyle>
          <a:p>
            <a:pPr lvl="0"/>
            <a:r>
              <a:rPr lang="en-US"/>
              <a:t>Edit Master text styles</a:t>
            </a:r>
          </a:p>
        </p:txBody>
      </p:sp>
      <p:sp>
        <p:nvSpPr>
          <p:cNvPr id="6" name="Content Placeholder 5"/>
          <p:cNvSpPr>
            <a:spLocks noGrp="1"/>
          </p:cNvSpPr>
          <p:nvPr>
            <p:ph sz="quarter" idx="4"/>
          </p:nvPr>
        </p:nvSpPr>
        <p:spPr>
          <a:xfrm>
            <a:off x="6317666" y="3418964"/>
            <a:ext cx="5305344" cy="502878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BBAA321-27AF-4681-B732-643482D168F2}" type="datetimeFigureOut">
              <a:rPr lang="en-ZA" smtClean="0"/>
              <a:t>2020/03/25</a:t>
            </a:fld>
            <a:endParaRPr lang="en-ZA"/>
          </a:p>
        </p:txBody>
      </p:sp>
      <p:sp>
        <p:nvSpPr>
          <p:cNvPr id="8" name="Footer Placeholder 7"/>
          <p:cNvSpPr>
            <a:spLocks noGrp="1"/>
          </p:cNvSpPr>
          <p:nvPr>
            <p:ph type="ftr" sz="quarter" idx="11"/>
          </p:nvPr>
        </p:nvSpPr>
        <p:spPr/>
        <p:txBody>
          <a:bodyPr/>
          <a:lstStyle/>
          <a:p>
            <a:endParaRPr lang="en-ZA"/>
          </a:p>
        </p:txBody>
      </p:sp>
      <p:sp>
        <p:nvSpPr>
          <p:cNvPr id="9" name="Slide Number Placeholder 8"/>
          <p:cNvSpPr>
            <a:spLocks noGrp="1"/>
          </p:cNvSpPr>
          <p:nvPr>
            <p:ph type="sldNum" sz="quarter" idx="12"/>
          </p:nvPr>
        </p:nvSpPr>
        <p:spPr/>
        <p:txBody>
          <a:bodyPr/>
          <a:lstStyle/>
          <a:p>
            <a:fld id="{9AD1B51D-1232-4A30-B940-B3E9758459FD}" type="slidenum">
              <a:rPr lang="en-ZA" smtClean="0"/>
              <a:t>‹#›</a:t>
            </a:fld>
            <a:endParaRPr lang="en-ZA"/>
          </a:p>
        </p:txBody>
      </p:sp>
    </p:spTree>
    <p:extLst>
      <p:ext uri="{BB962C8B-B14F-4D97-AF65-F5344CB8AC3E}">
        <p14:creationId xmlns:p14="http://schemas.microsoft.com/office/powerpoint/2010/main" val="3820610109"/>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BBAA321-27AF-4681-B732-643482D168F2}" type="datetimeFigureOut">
              <a:rPr lang="en-ZA" smtClean="0"/>
              <a:t>2020/03/25</a:t>
            </a:fld>
            <a:endParaRPr lang="en-ZA"/>
          </a:p>
        </p:txBody>
      </p:sp>
      <p:sp>
        <p:nvSpPr>
          <p:cNvPr id="4" name="Footer Placeholder 3"/>
          <p:cNvSpPr>
            <a:spLocks noGrp="1"/>
          </p:cNvSpPr>
          <p:nvPr>
            <p:ph type="ftr" sz="quarter" idx="11"/>
          </p:nvPr>
        </p:nvSpPr>
        <p:spPr/>
        <p:txBody>
          <a:bodyPr/>
          <a:lstStyle/>
          <a:p>
            <a:endParaRPr lang="en-ZA"/>
          </a:p>
        </p:txBody>
      </p:sp>
      <p:sp>
        <p:nvSpPr>
          <p:cNvPr id="5" name="Slide Number Placeholder 4"/>
          <p:cNvSpPr>
            <a:spLocks noGrp="1"/>
          </p:cNvSpPr>
          <p:nvPr>
            <p:ph type="sldNum" sz="quarter" idx="12"/>
          </p:nvPr>
        </p:nvSpPr>
        <p:spPr/>
        <p:txBody>
          <a:bodyPr/>
          <a:lstStyle/>
          <a:p>
            <a:fld id="{9AD1B51D-1232-4A30-B940-B3E9758459FD}" type="slidenum">
              <a:rPr lang="en-ZA" smtClean="0"/>
              <a:t>‹#›</a:t>
            </a:fld>
            <a:endParaRPr lang="en-ZA"/>
          </a:p>
        </p:txBody>
      </p:sp>
    </p:spTree>
    <p:extLst>
      <p:ext uri="{BB962C8B-B14F-4D97-AF65-F5344CB8AC3E}">
        <p14:creationId xmlns:p14="http://schemas.microsoft.com/office/powerpoint/2010/main" val="3885411027"/>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BAA321-27AF-4681-B732-643482D168F2}" type="datetimeFigureOut">
              <a:rPr lang="en-ZA" smtClean="0"/>
              <a:t>2020/03/25</a:t>
            </a:fld>
            <a:endParaRPr lang="en-ZA"/>
          </a:p>
        </p:txBody>
      </p:sp>
      <p:sp>
        <p:nvSpPr>
          <p:cNvPr id="3" name="Footer Placeholder 2"/>
          <p:cNvSpPr>
            <a:spLocks noGrp="1"/>
          </p:cNvSpPr>
          <p:nvPr>
            <p:ph type="ftr" sz="quarter" idx="11"/>
          </p:nvPr>
        </p:nvSpPr>
        <p:spPr/>
        <p:txBody>
          <a:bodyPr/>
          <a:lstStyle/>
          <a:p>
            <a:endParaRPr lang="en-ZA"/>
          </a:p>
        </p:txBody>
      </p:sp>
      <p:sp>
        <p:nvSpPr>
          <p:cNvPr id="4" name="Slide Number Placeholder 3"/>
          <p:cNvSpPr>
            <a:spLocks noGrp="1"/>
          </p:cNvSpPr>
          <p:nvPr>
            <p:ph type="sldNum" sz="quarter" idx="12"/>
          </p:nvPr>
        </p:nvSpPr>
        <p:spPr/>
        <p:txBody>
          <a:bodyPr/>
          <a:lstStyle/>
          <a:p>
            <a:fld id="{9AD1B51D-1232-4A30-B940-B3E9758459FD}" type="slidenum">
              <a:rPr lang="en-ZA" smtClean="0"/>
              <a:t>‹#›</a:t>
            </a:fld>
            <a:endParaRPr lang="en-ZA"/>
          </a:p>
        </p:txBody>
      </p:sp>
    </p:spTree>
    <p:extLst>
      <p:ext uri="{BB962C8B-B14F-4D97-AF65-F5344CB8AC3E}">
        <p14:creationId xmlns:p14="http://schemas.microsoft.com/office/powerpoint/2010/main" val="3421401610"/>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9580" y="623993"/>
            <a:ext cx="4024911" cy="2183977"/>
          </a:xfrm>
        </p:spPr>
        <p:txBody>
          <a:bodyPr anchor="b"/>
          <a:lstStyle>
            <a:lvl1pPr>
              <a:defRPr sz="4367"/>
            </a:lvl1pPr>
          </a:lstStyle>
          <a:p>
            <a:r>
              <a:rPr lang="en-US"/>
              <a:t>Click to edit Master title style</a:t>
            </a:r>
            <a:endParaRPr lang="en-US" dirty="0"/>
          </a:p>
        </p:txBody>
      </p:sp>
      <p:sp>
        <p:nvSpPr>
          <p:cNvPr id="3" name="Content Placeholder 2"/>
          <p:cNvSpPr>
            <a:spLocks noGrp="1"/>
          </p:cNvSpPr>
          <p:nvPr>
            <p:ph idx="1"/>
          </p:nvPr>
        </p:nvSpPr>
        <p:spPr>
          <a:xfrm>
            <a:off x="5305344" y="1347654"/>
            <a:ext cx="6317665" cy="6651596"/>
          </a:xfrm>
        </p:spPr>
        <p:txBody>
          <a:bodyPr/>
          <a:lstStyle>
            <a:lvl1pPr>
              <a:defRPr sz="4367"/>
            </a:lvl1pPr>
            <a:lvl2pPr>
              <a:defRPr sz="3821"/>
            </a:lvl2pPr>
            <a:lvl3pPr>
              <a:defRPr sz="3276"/>
            </a:lvl3pPr>
            <a:lvl4pPr>
              <a:defRPr sz="2730"/>
            </a:lvl4pPr>
            <a:lvl5pPr>
              <a:defRPr sz="2730"/>
            </a:lvl5pPr>
            <a:lvl6pPr>
              <a:defRPr sz="2730"/>
            </a:lvl6pPr>
            <a:lvl7pPr>
              <a:defRPr sz="2730"/>
            </a:lvl7pPr>
            <a:lvl8pPr>
              <a:defRPr sz="2730"/>
            </a:lvl8pPr>
            <a:lvl9pPr>
              <a:defRPr sz="273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59580" y="2807970"/>
            <a:ext cx="4024911" cy="5202112"/>
          </a:xfrm>
        </p:spPr>
        <p:txBody>
          <a:bodyPr/>
          <a:lstStyle>
            <a:lvl1pPr marL="0" indent="0">
              <a:buNone/>
              <a:defRPr sz="2184"/>
            </a:lvl1pPr>
            <a:lvl2pPr marL="623987" indent="0">
              <a:buNone/>
              <a:defRPr sz="1911"/>
            </a:lvl2pPr>
            <a:lvl3pPr marL="1247973" indent="0">
              <a:buNone/>
              <a:defRPr sz="1638"/>
            </a:lvl3pPr>
            <a:lvl4pPr marL="1871960" indent="0">
              <a:buNone/>
              <a:defRPr sz="1365"/>
            </a:lvl4pPr>
            <a:lvl5pPr marL="2495946" indent="0">
              <a:buNone/>
              <a:defRPr sz="1365"/>
            </a:lvl5pPr>
            <a:lvl6pPr marL="3119933" indent="0">
              <a:buNone/>
              <a:defRPr sz="1365"/>
            </a:lvl6pPr>
            <a:lvl7pPr marL="3743919" indent="0">
              <a:buNone/>
              <a:defRPr sz="1365"/>
            </a:lvl7pPr>
            <a:lvl8pPr marL="4367906" indent="0">
              <a:buNone/>
              <a:defRPr sz="1365"/>
            </a:lvl8pPr>
            <a:lvl9pPr marL="4991892" indent="0">
              <a:buNone/>
              <a:defRPr sz="1365"/>
            </a:lvl9pPr>
          </a:lstStyle>
          <a:p>
            <a:pPr lvl="0"/>
            <a:r>
              <a:rPr lang="en-US"/>
              <a:t>Edit Master text styles</a:t>
            </a:r>
          </a:p>
        </p:txBody>
      </p:sp>
      <p:sp>
        <p:nvSpPr>
          <p:cNvPr id="5" name="Date Placeholder 4"/>
          <p:cNvSpPr>
            <a:spLocks noGrp="1"/>
          </p:cNvSpPr>
          <p:nvPr>
            <p:ph type="dt" sz="half" idx="10"/>
          </p:nvPr>
        </p:nvSpPr>
        <p:spPr/>
        <p:txBody>
          <a:bodyPr/>
          <a:lstStyle/>
          <a:p>
            <a:fld id="{DBBAA321-27AF-4681-B732-643482D168F2}" type="datetimeFigureOut">
              <a:rPr lang="en-ZA" smtClean="0"/>
              <a:t>2020/03/25</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9AD1B51D-1232-4A30-B940-B3E9758459FD}" type="slidenum">
              <a:rPr lang="en-ZA" smtClean="0"/>
              <a:t>‹#›</a:t>
            </a:fld>
            <a:endParaRPr lang="en-ZA"/>
          </a:p>
        </p:txBody>
      </p:sp>
    </p:spTree>
    <p:extLst>
      <p:ext uri="{BB962C8B-B14F-4D97-AF65-F5344CB8AC3E}">
        <p14:creationId xmlns:p14="http://schemas.microsoft.com/office/powerpoint/2010/main" val="2450534110"/>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9580" y="623993"/>
            <a:ext cx="4024911" cy="2183977"/>
          </a:xfrm>
        </p:spPr>
        <p:txBody>
          <a:bodyPr anchor="b"/>
          <a:lstStyle>
            <a:lvl1pPr>
              <a:defRPr sz="4367"/>
            </a:lvl1pPr>
          </a:lstStyle>
          <a:p>
            <a:r>
              <a:rPr lang="en-US"/>
              <a:t>Click to edit Master title style</a:t>
            </a:r>
            <a:endParaRPr lang="en-US" dirty="0"/>
          </a:p>
        </p:txBody>
      </p:sp>
      <p:sp>
        <p:nvSpPr>
          <p:cNvPr id="3" name="Picture Placeholder 2"/>
          <p:cNvSpPr>
            <a:spLocks noGrp="1" noChangeAspect="1"/>
          </p:cNvSpPr>
          <p:nvPr>
            <p:ph type="pic" idx="1"/>
          </p:nvPr>
        </p:nvSpPr>
        <p:spPr>
          <a:xfrm>
            <a:off x="5305344" y="1347654"/>
            <a:ext cx="6317665" cy="6651596"/>
          </a:xfrm>
        </p:spPr>
        <p:txBody>
          <a:bodyPr anchor="t"/>
          <a:lstStyle>
            <a:lvl1pPr marL="0" indent="0">
              <a:buNone/>
              <a:defRPr sz="4367"/>
            </a:lvl1pPr>
            <a:lvl2pPr marL="623987" indent="0">
              <a:buNone/>
              <a:defRPr sz="3821"/>
            </a:lvl2pPr>
            <a:lvl3pPr marL="1247973" indent="0">
              <a:buNone/>
              <a:defRPr sz="3276"/>
            </a:lvl3pPr>
            <a:lvl4pPr marL="1871960" indent="0">
              <a:buNone/>
              <a:defRPr sz="2730"/>
            </a:lvl4pPr>
            <a:lvl5pPr marL="2495946" indent="0">
              <a:buNone/>
              <a:defRPr sz="2730"/>
            </a:lvl5pPr>
            <a:lvl6pPr marL="3119933" indent="0">
              <a:buNone/>
              <a:defRPr sz="2730"/>
            </a:lvl6pPr>
            <a:lvl7pPr marL="3743919" indent="0">
              <a:buNone/>
              <a:defRPr sz="2730"/>
            </a:lvl7pPr>
            <a:lvl8pPr marL="4367906" indent="0">
              <a:buNone/>
              <a:defRPr sz="2730"/>
            </a:lvl8pPr>
            <a:lvl9pPr marL="4991892" indent="0">
              <a:buNone/>
              <a:defRPr sz="2730"/>
            </a:lvl9pPr>
          </a:lstStyle>
          <a:p>
            <a:r>
              <a:rPr lang="en-US"/>
              <a:t>Click icon to add picture</a:t>
            </a:r>
            <a:endParaRPr lang="en-US" dirty="0"/>
          </a:p>
        </p:txBody>
      </p:sp>
      <p:sp>
        <p:nvSpPr>
          <p:cNvPr id="4" name="Text Placeholder 3"/>
          <p:cNvSpPr>
            <a:spLocks noGrp="1"/>
          </p:cNvSpPr>
          <p:nvPr>
            <p:ph type="body" sz="half" idx="2"/>
          </p:nvPr>
        </p:nvSpPr>
        <p:spPr>
          <a:xfrm>
            <a:off x="859580" y="2807970"/>
            <a:ext cx="4024911" cy="5202112"/>
          </a:xfrm>
        </p:spPr>
        <p:txBody>
          <a:bodyPr/>
          <a:lstStyle>
            <a:lvl1pPr marL="0" indent="0">
              <a:buNone/>
              <a:defRPr sz="2184"/>
            </a:lvl1pPr>
            <a:lvl2pPr marL="623987" indent="0">
              <a:buNone/>
              <a:defRPr sz="1911"/>
            </a:lvl2pPr>
            <a:lvl3pPr marL="1247973" indent="0">
              <a:buNone/>
              <a:defRPr sz="1638"/>
            </a:lvl3pPr>
            <a:lvl4pPr marL="1871960" indent="0">
              <a:buNone/>
              <a:defRPr sz="1365"/>
            </a:lvl4pPr>
            <a:lvl5pPr marL="2495946" indent="0">
              <a:buNone/>
              <a:defRPr sz="1365"/>
            </a:lvl5pPr>
            <a:lvl6pPr marL="3119933" indent="0">
              <a:buNone/>
              <a:defRPr sz="1365"/>
            </a:lvl6pPr>
            <a:lvl7pPr marL="3743919" indent="0">
              <a:buNone/>
              <a:defRPr sz="1365"/>
            </a:lvl7pPr>
            <a:lvl8pPr marL="4367906" indent="0">
              <a:buNone/>
              <a:defRPr sz="1365"/>
            </a:lvl8pPr>
            <a:lvl9pPr marL="4991892" indent="0">
              <a:buNone/>
              <a:defRPr sz="1365"/>
            </a:lvl9pPr>
          </a:lstStyle>
          <a:p>
            <a:pPr lvl="0"/>
            <a:r>
              <a:rPr lang="en-US"/>
              <a:t>Edit Master text styles</a:t>
            </a:r>
          </a:p>
        </p:txBody>
      </p:sp>
      <p:sp>
        <p:nvSpPr>
          <p:cNvPr id="5" name="Date Placeholder 4"/>
          <p:cNvSpPr>
            <a:spLocks noGrp="1"/>
          </p:cNvSpPr>
          <p:nvPr>
            <p:ph type="dt" sz="half" idx="10"/>
          </p:nvPr>
        </p:nvSpPr>
        <p:spPr/>
        <p:txBody>
          <a:bodyPr/>
          <a:lstStyle/>
          <a:p>
            <a:fld id="{DBBAA321-27AF-4681-B732-643482D168F2}" type="datetimeFigureOut">
              <a:rPr lang="en-ZA" smtClean="0"/>
              <a:t>2020/03/25</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9AD1B51D-1232-4A30-B940-B3E9758459FD}" type="slidenum">
              <a:rPr lang="en-ZA" smtClean="0"/>
              <a:t>‹#›</a:t>
            </a:fld>
            <a:endParaRPr lang="en-ZA"/>
          </a:p>
        </p:txBody>
      </p:sp>
    </p:spTree>
    <p:extLst>
      <p:ext uri="{BB962C8B-B14F-4D97-AF65-F5344CB8AC3E}">
        <p14:creationId xmlns:p14="http://schemas.microsoft.com/office/powerpoint/2010/main" val="1395376372"/>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16000"/>
            <a:lum/>
          </a:blip>
          <a:srcRect/>
          <a:stretch>
            <a:fillRect l="-6000" r="-6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57955" y="498330"/>
            <a:ext cx="10763429" cy="180914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57955" y="2491640"/>
            <a:ext cx="10763429" cy="5938771"/>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7955" y="8675243"/>
            <a:ext cx="2807851" cy="498328"/>
          </a:xfrm>
          <a:prstGeom prst="rect">
            <a:avLst/>
          </a:prstGeom>
        </p:spPr>
        <p:txBody>
          <a:bodyPr vert="horz" lIns="91440" tIns="45720" rIns="91440" bIns="45720" rtlCol="0" anchor="ctr"/>
          <a:lstStyle>
            <a:lvl1pPr algn="l">
              <a:defRPr sz="1638">
                <a:solidFill>
                  <a:schemeClr val="tx1">
                    <a:tint val="75000"/>
                  </a:schemeClr>
                </a:solidFill>
              </a:defRPr>
            </a:lvl1pPr>
          </a:lstStyle>
          <a:p>
            <a:fld id="{DBBAA321-27AF-4681-B732-643482D168F2}" type="datetimeFigureOut">
              <a:rPr lang="en-ZA" smtClean="0"/>
              <a:t>2020/03/25</a:t>
            </a:fld>
            <a:endParaRPr lang="en-ZA"/>
          </a:p>
        </p:txBody>
      </p:sp>
      <p:sp>
        <p:nvSpPr>
          <p:cNvPr id="5" name="Footer Placeholder 4"/>
          <p:cNvSpPr>
            <a:spLocks noGrp="1"/>
          </p:cNvSpPr>
          <p:nvPr>
            <p:ph type="ftr" sz="quarter" idx="3"/>
          </p:nvPr>
        </p:nvSpPr>
        <p:spPr>
          <a:xfrm>
            <a:off x="4133781" y="8675243"/>
            <a:ext cx="4211777" cy="498328"/>
          </a:xfrm>
          <a:prstGeom prst="rect">
            <a:avLst/>
          </a:prstGeom>
        </p:spPr>
        <p:txBody>
          <a:bodyPr vert="horz" lIns="91440" tIns="45720" rIns="91440" bIns="45720" rtlCol="0" anchor="ctr"/>
          <a:lstStyle>
            <a:lvl1pPr algn="ctr">
              <a:defRPr sz="1638">
                <a:solidFill>
                  <a:schemeClr val="tx1">
                    <a:tint val="75000"/>
                  </a:schemeClr>
                </a:solidFill>
              </a:defRPr>
            </a:lvl1pPr>
          </a:lstStyle>
          <a:p>
            <a:endParaRPr lang="en-ZA"/>
          </a:p>
        </p:txBody>
      </p:sp>
      <p:sp>
        <p:nvSpPr>
          <p:cNvPr id="6" name="Slide Number Placeholder 5"/>
          <p:cNvSpPr>
            <a:spLocks noGrp="1"/>
          </p:cNvSpPr>
          <p:nvPr>
            <p:ph type="sldNum" sz="quarter" idx="4"/>
          </p:nvPr>
        </p:nvSpPr>
        <p:spPr>
          <a:xfrm>
            <a:off x="8813532" y="8675243"/>
            <a:ext cx="2807851" cy="498328"/>
          </a:xfrm>
          <a:prstGeom prst="rect">
            <a:avLst/>
          </a:prstGeom>
        </p:spPr>
        <p:txBody>
          <a:bodyPr vert="horz" lIns="91440" tIns="45720" rIns="91440" bIns="45720" rtlCol="0" anchor="ctr"/>
          <a:lstStyle>
            <a:lvl1pPr algn="r">
              <a:defRPr sz="1638">
                <a:solidFill>
                  <a:schemeClr val="tx1">
                    <a:tint val="75000"/>
                  </a:schemeClr>
                </a:solidFill>
              </a:defRPr>
            </a:lvl1pPr>
          </a:lstStyle>
          <a:p>
            <a:fld id="{9AD1B51D-1232-4A30-B940-B3E9758459FD}" type="slidenum">
              <a:rPr lang="en-ZA" smtClean="0"/>
              <a:t>‹#›</a:t>
            </a:fld>
            <a:endParaRPr lang="en-ZA"/>
          </a:p>
        </p:txBody>
      </p:sp>
    </p:spTree>
    <p:extLst>
      <p:ext uri="{BB962C8B-B14F-4D97-AF65-F5344CB8AC3E}">
        <p14:creationId xmlns:p14="http://schemas.microsoft.com/office/powerpoint/2010/main" val="2940964351"/>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xStyles>
    <p:titleStyle>
      <a:lvl1pPr algn="l" defTabSz="1247973" rtl="0" eaLnBrk="1" latinLnBrk="0" hangingPunct="1">
        <a:lnSpc>
          <a:spcPct val="90000"/>
        </a:lnSpc>
        <a:spcBef>
          <a:spcPct val="0"/>
        </a:spcBef>
        <a:buNone/>
        <a:defRPr sz="6005" kern="1200">
          <a:solidFill>
            <a:schemeClr val="tx1"/>
          </a:solidFill>
          <a:latin typeface="+mj-lt"/>
          <a:ea typeface="+mj-ea"/>
          <a:cs typeface="+mj-cs"/>
        </a:defRPr>
      </a:lvl1pPr>
    </p:titleStyle>
    <p:bodyStyle>
      <a:lvl1pPr marL="311993" indent="-311993" algn="l" defTabSz="1247973" rtl="0" eaLnBrk="1" latinLnBrk="0" hangingPunct="1">
        <a:lnSpc>
          <a:spcPct val="90000"/>
        </a:lnSpc>
        <a:spcBef>
          <a:spcPts val="1365"/>
        </a:spcBef>
        <a:buFont typeface="Arial" panose="020B0604020202020204" pitchFamily="34" charset="0"/>
        <a:buChar char="•"/>
        <a:defRPr sz="3821" kern="1200">
          <a:solidFill>
            <a:schemeClr val="tx1"/>
          </a:solidFill>
          <a:latin typeface="+mn-lt"/>
          <a:ea typeface="+mn-ea"/>
          <a:cs typeface="+mn-cs"/>
        </a:defRPr>
      </a:lvl1pPr>
      <a:lvl2pPr marL="935980" indent="-311993" algn="l" defTabSz="1247973" rtl="0" eaLnBrk="1" latinLnBrk="0" hangingPunct="1">
        <a:lnSpc>
          <a:spcPct val="90000"/>
        </a:lnSpc>
        <a:spcBef>
          <a:spcPts val="682"/>
        </a:spcBef>
        <a:buFont typeface="Arial" panose="020B0604020202020204" pitchFamily="34" charset="0"/>
        <a:buChar char="•"/>
        <a:defRPr sz="3276" kern="1200">
          <a:solidFill>
            <a:schemeClr val="tx1"/>
          </a:solidFill>
          <a:latin typeface="+mn-lt"/>
          <a:ea typeface="+mn-ea"/>
          <a:cs typeface="+mn-cs"/>
        </a:defRPr>
      </a:lvl2pPr>
      <a:lvl3pPr marL="1559966" indent="-311993" algn="l" defTabSz="1247973" rtl="0" eaLnBrk="1" latinLnBrk="0" hangingPunct="1">
        <a:lnSpc>
          <a:spcPct val="90000"/>
        </a:lnSpc>
        <a:spcBef>
          <a:spcPts val="682"/>
        </a:spcBef>
        <a:buFont typeface="Arial" panose="020B0604020202020204" pitchFamily="34" charset="0"/>
        <a:buChar char="•"/>
        <a:defRPr sz="2730" kern="1200">
          <a:solidFill>
            <a:schemeClr val="tx1"/>
          </a:solidFill>
          <a:latin typeface="+mn-lt"/>
          <a:ea typeface="+mn-ea"/>
          <a:cs typeface="+mn-cs"/>
        </a:defRPr>
      </a:lvl3pPr>
      <a:lvl4pPr marL="2183953" indent="-311993" algn="l" defTabSz="1247973" rtl="0" eaLnBrk="1" latinLnBrk="0" hangingPunct="1">
        <a:lnSpc>
          <a:spcPct val="90000"/>
        </a:lnSpc>
        <a:spcBef>
          <a:spcPts val="682"/>
        </a:spcBef>
        <a:buFont typeface="Arial" panose="020B0604020202020204" pitchFamily="34" charset="0"/>
        <a:buChar char="•"/>
        <a:defRPr sz="2457" kern="1200">
          <a:solidFill>
            <a:schemeClr val="tx1"/>
          </a:solidFill>
          <a:latin typeface="+mn-lt"/>
          <a:ea typeface="+mn-ea"/>
          <a:cs typeface="+mn-cs"/>
        </a:defRPr>
      </a:lvl4pPr>
      <a:lvl5pPr marL="2807940" indent="-311993" algn="l" defTabSz="1247973" rtl="0" eaLnBrk="1" latinLnBrk="0" hangingPunct="1">
        <a:lnSpc>
          <a:spcPct val="90000"/>
        </a:lnSpc>
        <a:spcBef>
          <a:spcPts val="682"/>
        </a:spcBef>
        <a:buFont typeface="Arial" panose="020B0604020202020204" pitchFamily="34" charset="0"/>
        <a:buChar char="•"/>
        <a:defRPr sz="2457" kern="1200">
          <a:solidFill>
            <a:schemeClr val="tx1"/>
          </a:solidFill>
          <a:latin typeface="+mn-lt"/>
          <a:ea typeface="+mn-ea"/>
          <a:cs typeface="+mn-cs"/>
        </a:defRPr>
      </a:lvl5pPr>
      <a:lvl6pPr marL="3431926" indent="-311993" algn="l" defTabSz="1247973" rtl="0" eaLnBrk="1" latinLnBrk="0" hangingPunct="1">
        <a:lnSpc>
          <a:spcPct val="90000"/>
        </a:lnSpc>
        <a:spcBef>
          <a:spcPts val="682"/>
        </a:spcBef>
        <a:buFont typeface="Arial" panose="020B0604020202020204" pitchFamily="34" charset="0"/>
        <a:buChar char="•"/>
        <a:defRPr sz="2457" kern="1200">
          <a:solidFill>
            <a:schemeClr val="tx1"/>
          </a:solidFill>
          <a:latin typeface="+mn-lt"/>
          <a:ea typeface="+mn-ea"/>
          <a:cs typeface="+mn-cs"/>
        </a:defRPr>
      </a:lvl6pPr>
      <a:lvl7pPr marL="4055913" indent="-311993" algn="l" defTabSz="1247973" rtl="0" eaLnBrk="1" latinLnBrk="0" hangingPunct="1">
        <a:lnSpc>
          <a:spcPct val="90000"/>
        </a:lnSpc>
        <a:spcBef>
          <a:spcPts val="682"/>
        </a:spcBef>
        <a:buFont typeface="Arial" panose="020B0604020202020204" pitchFamily="34" charset="0"/>
        <a:buChar char="•"/>
        <a:defRPr sz="2457" kern="1200">
          <a:solidFill>
            <a:schemeClr val="tx1"/>
          </a:solidFill>
          <a:latin typeface="+mn-lt"/>
          <a:ea typeface="+mn-ea"/>
          <a:cs typeface="+mn-cs"/>
        </a:defRPr>
      </a:lvl7pPr>
      <a:lvl8pPr marL="4679899" indent="-311993" algn="l" defTabSz="1247973" rtl="0" eaLnBrk="1" latinLnBrk="0" hangingPunct="1">
        <a:lnSpc>
          <a:spcPct val="90000"/>
        </a:lnSpc>
        <a:spcBef>
          <a:spcPts val="682"/>
        </a:spcBef>
        <a:buFont typeface="Arial" panose="020B0604020202020204" pitchFamily="34" charset="0"/>
        <a:buChar char="•"/>
        <a:defRPr sz="2457" kern="1200">
          <a:solidFill>
            <a:schemeClr val="tx1"/>
          </a:solidFill>
          <a:latin typeface="+mn-lt"/>
          <a:ea typeface="+mn-ea"/>
          <a:cs typeface="+mn-cs"/>
        </a:defRPr>
      </a:lvl8pPr>
      <a:lvl9pPr marL="5303886" indent="-311993" algn="l" defTabSz="1247973" rtl="0" eaLnBrk="1" latinLnBrk="0" hangingPunct="1">
        <a:lnSpc>
          <a:spcPct val="90000"/>
        </a:lnSpc>
        <a:spcBef>
          <a:spcPts val="682"/>
        </a:spcBef>
        <a:buFont typeface="Arial" panose="020B0604020202020204" pitchFamily="34" charset="0"/>
        <a:buChar char="•"/>
        <a:defRPr sz="2457" kern="1200">
          <a:solidFill>
            <a:schemeClr val="tx1"/>
          </a:solidFill>
          <a:latin typeface="+mn-lt"/>
          <a:ea typeface="+mn-ea"/>
          <a:cs typeface="+mn-cs"/>
        </a:defRPr>
      </a:lvl9pPr>
    </p:bodyStyle>
    <p:otherStyle>
      <a:defPPr>
        <a:defRPr lang="en-US"/>
      </a:defPPr>
      <a:lvl1pPr marL="0" algn="l" defTabSz="1247973" rtl="0" eaLnBrk="1" latinLnBrk="0" hangingPunct="1">
        <a:defRPr sz="2457" kern="1200">
          <a:solidFill>
            <a:schemeClr val="tx1"/>
          </a:solidFill>
          <a:latin typeface="+mn-lt"/>
          <a:ea typeface="+mn-ea"/>
          <a:cs typeface="+mn-cs"/>
        </a:defRPr>
      </a:lvl1pPr>
      <a:lvl2pPr marL="623987" algn="l" defTabSz="1247973" rtl="0" eaLnBrk="1" latinLnBrk="0" hangingPunct="1">
        <a:defRPr sz="2457" kern="1200">
          <a:solidFill>
            <a:schemeClr val="tx1"/>
          </a:solidFill>
          <a:latin typeface="+mn-lt"/>
          <a:ea typeface="+mn-ea"/>
          <a:cs typeface="+mn-cs"/>
        </a:defRPr>
      </a:lvl2pPr>
      <a:lvl3pPr marL="1247973" algn="l" defTabSz="1247973" rtl="0" eaLnBrk="1" latinLnBrk="0" hangingPunct="1">
        <a:defRPr sz="2457" kern="1200">
          <a:solidFill>
            <a:schemeClr val="tx1"/>
          </a:solidFill>
          <a:latin typeface="+mn-lt"/>
          <a:ea typeface="+mn-ea"/>
          <a:cs typeface="+mn-cs"/>
        </a:defRPr>
      </a:lvl3pPr>
      <a:lvl4pPr marL="1871960" algn="l" defTabSz="1247973" rtl="0" eaLnBrk="1" latinLnBrk="0" hangingPunct="1">
        <a:defRPr sz="2457" kern="1200">
          <a:solidFill>
            <a:schemeClr val="tx1"/>
          </a:solidFill>
          <a:latin typeface="+mn-lt"/>
          <a:ea typeface="+mn-ea"/>
          <a:cs typeface="+mn-cs"/>
        </a:defRPr>
      </a:lvl4pPr>
      <a:lvl5pPr marL="2495946" algn="l" defTabSz="1247973" rtl="0" eaLnBrk="1" latinLnBrk="0" hangingPunct="1">
        <a:defRPr sz="2457" kern="1200">
          <a:solidFill>
            <a:schemeClr val="tx1"/>
          </a:solidFill>
          <a:latin typeface="+mn-lt"/>
          <a:ea typeface="+mn-ea"/>
          <a:cs typeface="+mn-cs"/>
        </a:defRPr>
      </a:lvl5pPr>
      <a:lvl6pPr marL="3119933" algn="l" defTabSz="1247973" rtl="0" eaLnBrk="1" latinLnBrk="0" hangingPunct="1">
        <a:defRPr sz="2457" kern="1200">
          <a:solidFill>
            <a:schemeClr val="tx1"/>
          </a:solidFill>
          <a:latin typeface="+mn-lt"/>
          <a:ea typeface="+mn-ea"/>
          <a:cs typeface="+mn-cs"/>
        </a:defRPr>
      </a:lvl6pPr>
      <a:lvl7pPr marL="3743919" algn="l" defTabSz="1247973" rtl="0" eaLnBrk="1" latinLnBrk="0" hangingPunct="1">
        <a:defRPr sz="2457" kern="1200">
          <a:solidFill>
            <a:schemeClr val="tx1"/>
          </a:solidFill>
          <a:latin typeface="+mn-lt"/>
          <a:ea typeface="+mn-ea"/>
          <a:cs typeface="+mn-cs"/>
        </a:defRPr>
      </a:lvl7pPr>
      <a:lvl8pPr marL="4367906" algn="l" defTabSz="1247973" rtl="0" eaLnBrk="1" latinLnBrk="0" hangingPunct="1">
        <a:defRPr sz="2457" kern="1200">
          <a:solidFill>
            <a:schemeClr val="tx1"/>
          </a:solidFill>
          <a:latin typeface="+mn-lt"/>
          <a:ea typeface="+mn-ea"/>
          <a:cs typeface="+mn-cs"/>
        </a:defRPr>
      </a:lvl8pPr>
      <a:lvl9pPr marL="4991892" algn="l" defTabSz="1247973" rtl="0" eaLnBrk="1" latinLnBrk="0" hangingPunct="1">
        <a:defRPr sz="245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70000"/>
            <a:lum/>
          </a:blip>
          <a:srcRect/>
          <a:stretch>
            <a:fillRect l="-6000" r="-6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195283000"/>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4CCC631-D33C-4AC0-9C9B-5F58CBCC485C}"/>
              </a:ext>
            </a:extLst>
          </p:cNvPr>
          <p:cNvSpPr>
            <a:spLocks noGrp="1"/>
          </p:cNvSpPr>
          <p:nvPr>
            <p:ph idx="1"/>
          </p:nvPr>
        </p:nvSpPr>
        <p:spPr>
          <a:xfrm>
            <a:off x="334669" y="2725258"/>
            <a:ext cx="11809005" cy="5862921"/>
          </a:xfrm>
        </p:spPr>
        <p:txBody>
          <a:bodyPr>
            <a:normAutofit/>
          </a:bodyPr>
          <a:lstStyle/>
          <a:p>
            <a:pPr algn="just">
              <a:spcBef>
                <a:spcPts val="2400"/>
              </a:spcBef>
            </a:pPr>
            <a:r>
              <a:rPr lang="nl-NL" sz="5600" b="1" dirty="0">
                <a:solidFill>
                  <a:schemeClr val="accent2">
                    <a:lumMod val="50000"/>
                  </a:schemeClr>
                </a:solidFill>
                <a:latin typeface="AR CENA" panose="02000000000000000000" pitchFamily="2" charset="0"/>
              </a:rPr>
              <a:t>Heb 13:17. </a:t>
            </a:r>
            <a:r>
              <a:rPr lang="nl-NL" sz="5600" dirty="0">
                <a:solidFill>
                  <a:schemeClr val="accent2">
                    <a:lumMod val="50000"/>
                  </a:schemeClr>
                </a:solidFill>
                <a:latin typeface="AR CENA" panose="02000000000000000000" pitchFamily="2" charset="0"/>
              </a:rPr>
              <a:t>‘Wees gehoorsaam aan julle voorgangers en onderdanig, want hulle waak vir julle siele as diegene wat rekenskap moet gee, sodat hulle dit met blydskap kan doen en nie al sugtende nie; want dit is vir julle nie nuttig nie.’</a:t>
            </a:r>
            <a:endParaRPr lang="en-ZA" sz="5600" dirty="0">
              <a:solidFill>
                <a:schemeClr val="accent2">
                  <a:lumMod val="50000"/>
                </a:schemeClr>
              </a:solidFill>
              <a:latin typeface="AR CENA" panose="02000000000000000000" pitchFamily="2" charset="0"/>
            </a:endParaRPr>
          </a:p>
        </p:txBody>
      </p:sp>
    </p:spTree>
    <p:extLst>
      <p:ext uri="{BB962C8B-B14F-4D97-AF65-F5344CB8AC3E}">
        <p14:creationId xmlns:p14="http://schemas.microsoft.com/office/powerpoint/2010/main" val="3949126670"/>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D9E1FD-BF7D-4AFD-A471-E444863B4C93}"/>
              </a:ext>
            </a:extLst>
          </p:cNvPr>
          <p:cNvSpPr>
            <a:spLocks noGrp="1"/>
          </p:cNvSpPr>
          <p:nvPr>
            <p:ph type="title"/>
          </p:nvPr>
        </p:nvSpPr>
        <p:spPr>
          <a:xfrm>
            <a:off x="334669" y="180451"/>
            <a:ext cx="12144669" cy="2706173"/>
          </a:xfrm>
        </p:spPr>
        <p:txBody>
          <a:bodyPr/>
          <a:lstStyle/>
          <a:p>
            <a:pPr marL="1219170" indent="-1219170">
              <a:buFont typeface="+mj-lt"/>
              <a:buAutoNum type="arabicPeriod" startAt="5"/>
            </a:pPr>
            <a:r>
              <a:rPr lang="nl-NL" sz="6000" b="1" dirty="0">
                <a:solidFill>
                  <a:srgbClr val="422100"/>
                </a:solidFill>
                <a:latin typeface="AR CENA" panose="02000000000000000000" pitchFamily="2" charset="0"/>
              </a:rPr>
              <a:t>JESUS IS ONS VOORLOPER &amp; VOORBEELD IN SUBMISSIE</a:t>
            </a:r>
            <a:endParaRPr lang="en-ZA" sz="6000" b="1" dirty="0">
              <a:solidFill>
                <a:srgbClr val="422100"/>
              </a:solidFill>
              <a:latin typeface="AR CENA" panose="02000000000000000000" pitchFamily="2" charset="0"/>
            </a:endParaRPr>
          </a:p>
        </p:txBody>
      </p:sp>
      <p:sp>
        <p:nvSpPr>
          <p:cNvPr id="3" name="Content Placeholder 2">
            <a:extLst>
              <a:ext uri="{FF2B5EF4-FFF2-40B4-BE49-F238E27FC236}">
                <a16:creationId xmlns:a16="http://schemas.microsoft.com/office/drawing/2014/main" id="{24CCC631-D33C-4AC0-9C9B-5F58CBCC485C}"/>
              </a:ext>
            </a:extLst>
          </p:cNvPr>
          <p:cNvSpPr>
            <a:spLocks noGrp="1"/>
          </p:cNvSpPr>
          <p:nvPr>
            <p:ph idx="1"/>
          </p:nvPr>
        </p:nvSpPr>
        <p:spPr>
          <a:xfrm>
            <a:off x="334669" y="2725264"/>
            <a:ext cx="11809005" cy="5522265"/>
          </a:xfrm>
        </p:spPr>
        <p:txBody>
          <a:bodyPr>
            <a:normAutofit/>
          </a:bodyPr>
          <a:lstStyle/>
          <a:p>
            <a:pPr algn="just">
              <a:spcBef>
                <a:spcPts val="2400"/>
              </a:spcBef>
            </a:pPr>
            <a:r>
              <a:rPr lang="nl-NL" sz="5600" b="1" dirty="0">
                <a:solidFill>
                  <a:schemeClr val="accent2">
                    <a:lumMod val="50000"/>
                  </a:schemeClr>
                </a:solidFill>
                <a:latin typeface="AR CENA" panose="02000000000000000000" pitchFamily="2" charset="0"/>
              </a:rPr>
              <a:t>Lk 2:51-52. </a:t>
            </a:r>
            <a:r>
              <a:rPr lang="nl-NL" sz="5600" dirty="0">
                <a:solidFill>
                  <a:schemeClr val="accent2">
                    <a:lumMod val="50000"/>
                  </a:schemeClr>
                </a:solidFill>
                <a:latin typeface="AR CENA" panose="02000000000000000000" pitchFamily="2" charset="0"/>
              </a:rPr>
              <a:t>‘En Hy het saam met hulle gegaan en in Násaret gekom, en Hy was hulle onderdanig. En sy moeder het al hierdie dinge in haar hart bewaar. En Jesus het toegeneem in wysheid en grootte en in genade by God en die mense.’</a:t>
            </a:r>
            <a:endParaRPr lang="en-ZA" sz="5600" dirty="0">
              <a:solidFill>
                <a:schemeClr val="accent2">
                  <a:lumMod val="50000"/>
                </a:schemeClr>
              </a:solidFill>
              <a:latin typeface="AR CENA" panose="02000000000000000000" pitchFamily="2" charset="0"/>
            </a:endParaRPr>
          </a:p>
        </p:txBody>
      </p:sp>
    </p:spTree>
    <p:extLst>
      <p:ext uri="{BB962C8B-B14F-4D97-AF65-F5344CB8AC3E}">
        <p14:creationId xmlns:p14="http://schemas.microsoft.com/office/powerpoint/2010/main" val="2787235135"/>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4CCC631-D33C-4AC0-9C9B-5F58CBCC485C}"/>
              </a:ext>
            </a:extLst>
          </p:cNvPr>
          <p:cNvSpPr>
            <a:spLocks noGrp="1"/>
          </p:cNvSpPr>
          <p:nvPr>
            <p:ph idx="1"/>
          </p:nvPr>
        </p:nvSpPr>
        <p:spPr>
          <a:xfrm>
            <a:off x="334669" y="2725264"/>
            <a:ext cx="11809005" cy="5522265"/>
          </a:xfrm>
        </p:spPr>
        <p:txBody>
          <a:bodyPr>
            <a:normAutofit/>
          </a:bodyPr>
          <a:lstStyle/>
          <a:p>
            <a:pPr algn="just">
              <a:spcBef>
                <a:spcPts val="2400"/>
              </a:spcBef>
            </a:pPr>
            <a:r>
              <a:rPr lang="nl-NL" sz="5600" b="1" dirty="0">
                <a:solidFill>
                  <a:schemeClr val="accent2">
                    <a:lumMod val="50000"/>
                  </a:schemeClr>
                </a:solidFill>
                <a:latin typeface="AR CENA" panose="02000000000000000000" pitchFamily="2" charset="0"/>
              </a:rPr>
              <a:t>Jes 53:7. </a:t>
            </a:r>
            <a:r>
              <a:rPr lang="nl-NL" sz="5600" dirty="0">
                <a:solidFill>
                  <a:schemeClr val="accent2">
                    <a:lumMod val="50000"/>
                  </a:schemeClr>
                </a:solidFill>
                <a:latin typeface="AR CENA" panose="02000000000000000000" pitchFamily="2" charset="0"/>
              </a:rPr>
              <a:t>‘Hy is mishandel, hoewel Hy onderworpe was, en Hy het sy mond nie oopgemaak nie; soos ‘n lam wat na die slagplek gelei word en soos ‘n skaap wat stom is voor sy skeerders - ja, Hy het sy mond nie oopgemaak nie.’</a:t>
            </a:r>
            <a:endParaRPr lang="en-ZA" sz="5600" dirty="0">
              <a:solidFill>
                <a:schemeClr val="accent2">
                  <a:lumMod val="50000"/>
                </a:schemeClr>
              </a:solidFill>
              <a:latin typeface="AR CENA" panose="02000000000000000000" pitchFamily="2" charset="0"/>
            </a:endParaRPr>
          </a:p>
        </p:txBody>
      </p:sp>
    </p:spTree>
    <p:extLst>
      <p:ext uri="{BB962C8B-B14F-4D97-AF65-F5344CB8AC3E}">
        <p14:creationId xmlns:p14="http://schemas.microsoft.com/office/powerpoint/2010/main" val="1771003907"/>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4CCC631-D33C-4AC0-9C9B-5F58CBCC485C}"/>
              </a:ext>
            </a:extLst>
          </p:cNvPr>
          <p:cNvSpPr>
            <a:spLocks noGrp="1"/>
          </p:cNvSpPr>
          <p:nvPr>
            <p:ph idx="1"/>
          </p:nvPr>
        </p:nvSpPr>
        <p:spPr>
          <a:xfrm>
            <a:off x="334669" y="2725264"/>
            <a:ext cx="11809005" cy="6221512"/>
          </a:xfrm>
        </p:spPr>
        <p:txBody>
          <a:bodyPr>
            <a:normAutofit/>
          </a:bodyPr>
          <a:lstStyle/>
          <a:p>
            <a:pPr algn="just">
              <a:spcBef>
                <a:spcPts val="2400"/>
              </a:spcBef>
            </a:pPr>
            <a:r>
              <a:rPr lang="nl-NL" sz="5600" b="1" dirty="0">
                <a:solidFill>
                  <a:schemeClr val="accent2">
                    <a:lumMod val="50000"/>
                  </a:schemeClr>
                </a:solidFill>
                <a:latin typeface="AR CENA" panose="02000000000000000000" pitchFamily="2" charset="0"/>
              </a:rPr>
              <a:t>Mt 26:38-39. </a:t>
            </a:r>
            <a:r>
              <a:rPr lang="nl-NL" sz="5600" dirty="0">
                <a:solidFill>
                  <a:schemeClr val="accent2">
                    <a:lumMod val="50000"/>
                  </a:schemeClr>
                </a:solidFill>
                <a:latin typeface="AR CENA" panose="02000000000000000000" pitchFamily="2" charset="0"/>
              </a:rPr>
              <a:t>‘Toe sê Hy vir hulle: My siel is diep bedroef tot die dood toe; bly hier en waak saam met My. En Hy het ‘n bietjie verder gegaan en op sy aangesig geval en gebid en gesê: My Vader, as dit moontlik is, laat hierdie beker by My verbygaan; nogtans nie soos Ek wil nie, maar soos U wil.’</a:t>
            </a:r>
            <a:endParaRPr lang="en-ZA" sz="5600" dirty="0">
              <a:solidFill>
                <a:schemeClr val="accent2">
                  <a:lumMod val="50000"/>
                </a:schemeClr>
              </a:solidFill>
              <a:latin typeface="AR CENA" panose="02000000000000000000" pitchFamily="2" charset="0"/>
            </a:endParaRPr>
          </a:p>
        </p:txBody>
      </p:sp>
    </p:spTree>
    <p:extLst>
      <p:ext uri="{BB962C8B-B14F-4D97-AF65-F5344CB8AC3E}">
        <p14:creationId xmlns:p14="http://schemas.microsoft.com/office/powerpoint/2010/main" val="245023772"/>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4CCC631-D33C-4AC0-9C9B-5F58CBCC485C}"/>
              </a:ext>
            </a:extLst>
          </p:cNvPr>
          <p:cNvSpPr>
            <a:spLocks noGrp="1"/>
          </p:cNvSpPr>
          <p:nvPr>
            <p:ph idx="1"/>
          </p:nvPr>
        </p:nvSpPr>
        <p:spPr>
          <a:xfrm>
            <a:off x="334669" y="2725264"/>
            <a:ext cx="11809005" cy="5522265"/>
          </a:xfrm>
        </p:spPr>
        <p:txBody>
          <a:bodyPr>
            <a:normAutofit/>
          </a:bodyPr>
          <a:lstStyle/>
          <a:p>
            <a:pPr algn="just">
              <a:spcBef>
                <a:spcPts val="2400"/>
              </a:spcBef>
            </a:pPr>
            <a:r>
              <a:rPr lang="nl-NL" sz="5600" b="1" dirty="0">
                <a:solidFill>
                  <a:schemeClr val="accent2">
                    <a:lumMod val="50000"/>
                  </a:schemeClr>
                </a:solidFill>
                <a:latin typeface="AR CENA" panose="02000000000000000000" pitchFamily="2" charset="0"/>
              </a:rPr>
              <a:t>Fil 2:8. </a:t>
            </a:r>
            <a:r>
              <a:rPr lang="nl-NL" sz="5600" dirty="0">
                <a:solidFill>
                  <a:schemeClr val="accent2">
                    <a:lumMod val="50000"/>
                  </a:schemeClr>
                </a:solidFill>
                <a:latin typeface="AR CENA" panose="02000000000000000000" pitchFamily="2" charset="0"/>
              </a:rPr>
              <a:t>‘…en in gedaante gevind as ‘n mens, het Hy Homself verneder deur gehoorsaam te word tot die dood toe, ja, die dood van die kruis.’</a:t>
            </a:r>
            <a:endParaRPr lang="en-ZA" sz="5600" dirty="0">
              <a:solidFill>
                <a:schemeClr val="accent2">
                  <a:lumMod val="50000"/>
                </a:schemeClr>
              </a:solidFill>
              <a:latin typeface="AR CENA" panose="02000000000000000000" pitchFamily="2" charset="0"/>
            </a:endParaRPr>
          </a:p>
        </p:txBody>
      </p:sp>
    </p:spTree>
    <p:extLst>
      <p:ext uri="{BB962C8B-B14F-4D97-AF65-F5344CB8AC3E}">
        <p14:creationId xmlns:p14="http://schemas.microsoft.com/office/powerpoint/2010/main" val="1757935033"/>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D9E1FD-BF7D-4AFD-A471-E444863B4C93}"/>
              </a:ext>
            </a:extLst>
          </p:cNvPr>
          <p:cNvSpPr>
            <a:spLocks noGrp="1"/>
          </p:cNvSpPr>
          <p:nvPr>
            <p:ph type="title"/>
          </p:nvPr>
        </p:nvSpPr>
        <p:spPr>
          <a:xfrm>
            <a:off x="334669" y="162515"/>
            <a:ext cx="12144669" cy="2706173"/>
          </a:xfrm>
        </p:spPr>
        <p:txBody>
          <a:bodyPr/>
          <a:lstStyle/>
          <a:p>
            <a:pPr marL="1219170" indent="-1219170">
              <a:buFont typeface="+mj-lt"/>
              <a:buAutoNum type="arabicPeriod" startAt="6"/>
            </a:pPr>
            <a:r>
              <a:rPr lang="nl-NL" sz="6000" b="1" dirty="0">
                <a:solidFill>
                  <a:srgbClr val="422100"/>
                </a:solidFill>
                <a:latin typeface="AR CENA" panose="02000000000000000000" pitchFamily="2" charset="0"/>
              </a:rPr>
              <a:t>SUBMISSIE IS GOD SE ANTWOORD VIR EENHEID</a:t>
            </a:r>
            <a:endParaRPr lang="en-ZA" sz="6000" b="1" dirty="0">
              <a:solidFill>
                <a:srgbClr val="422100"/>
              </a:solidFill>
              <a:latin typeface="AR CENA" panose="02000000000000000000" pitchFamily="2" charset="0"/>
            </a:endParaRPr>
          </a:p>
        </p:txBody>
      </p:sp>
      <p:sp>
        <p:nvSpPr>
          <p:cNvPr id="3" name="Content Placeholder 2">
            <a:extLst>
              <a:ext uri="{FF2B5EF4-FFF2-40B4-BE49-F238E27FC236}">
                <a16:creationId xmlns:a16="http://schemas.microsoft.com/office/drawing/2014/main" id="{24CCC631-D33C-4AC0-9C9B-5F58CBCC485C}"/>
              </a:ext>
            </a:extLst>
          </p:cNvPr>
          <p:cNvSpPr>
            <a:spLocks noGrp="1"/>
          </p:cNvSpPr>
          <p:nvPr>
            <p:ph idx="1"/>
          </p:nvPr>
        </p:nvSpPr>
        <p:spPr>
          <a:xfrm>
            <a:off x="334669" y="2725257"/>
            <a:ext cx="11809005" cy="6293237"/>
          </a:xfrm>
        </p:spPr>
        <p:txBody>
          <a:bodyPr>
            <a:normAutofit/>
          </a:bodyPr>
          <a:lstStyle/>
          <a:p>
            <a:pPr algn="just">
              <a:spcBef>
                <a:spcPts val="2400"/>
              </a:spcBef>
            </a:pPr>
            <a:r>
              <a:rPr lang="nl-NL" sz="5400" b="1" dirty="0">
                <a:solidFill>
                  <a:schemeClr val="accent2">
                    <a:lumMod val="50000"/>
                  </a:schemeClr>
                </a:solidFill>
                <a:latin typeface="AR CENA" panose="02000000000000000000" pitchFamily="2" charset="0"/>
              </a:rPr>
              <a:t>Efe 5:22-24. </a:t>
            </a:r>
            <a:r>
              <a:rPr lang="nl-NL" sz="5400" dirty="0">
                <a:solidFill>
                  <a:schemeClr val="accent2">
                    <a:lumMod val="50000"/>
                  </a:schemeClr>
                </a:solidFill>
                <a:latin typeface="AR CENA" panose="02000000000000000000" pitchFamily="2" charset="0"/>
              </a:rPr>
              <a:t>‘Vroue, wees aan julle eie mans onderdanig, soos aan die Here. Want die man is die hoof van die vrou, soos Christus ook Hoof is van die gemeente; en Hy is die Verlosser van die liggaam. Maar soos die gemeente aan Christus onderdanig is, so moet die vroue dit ook in alles aan hul eie mans wees.’</a:t>
            </a:r>
            <a:endParaRPr lang="en-ZA" sz="5400" dirty="0">
              <a:solidFill>
                <a:schemeClr val="accent2">
                  <a:lumMod val="50000"/>
                </a:schemeClr>
              </a:solidFill>
              <a:latin typeface="AR CENA" panose="02000000000000000000" pitchFamily="2" charset="0"/>
            </a:endParaRPr>
          </a:p>
        </p:txBody>
      </p:sp>
    </p:spTree>
    <p:extLst>
      <p:ext uri="{BB962C8B-B14F-4D97-AF65-F5344CB8AC3E}">
        <p14:creationId xmlns:p14="http://schemas.microsoft.com/office/powerpoint/2010/main" val="1437170449"/>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4CCC631-D33C-4AC0-9C9B-5F58CBCC485C}"/>
              </a:ext>
            </a:extLst>
          </p:cNvPr>
          <p:cNvSpPr>
            <a:spLocks noGrp="1"/>
          </p:cNvSpPr>
          <p:nvPr>
            <p:ph idx="1"/>
          </p:nvPr>
        </p:nvSpPr>
        <p:spPr>
          <a:xfrm>
            <a:off x="334669" y="1398492"/>
            <a:ext cx="11809005" cy="7763437"/>
          </a:xfrm>
        </p:spPr>
        <p:txBody>
          <a:bodyPr>
            <a:noAutofit/>
          </a:bodyPr>
          <a:lstStyle/>
          <a:p>
            <a:pPr algn="just">
              <a:spcBef>
                <a:spcPts val="2400"/>
              </a:spcBef>
            </a:pPr>
            <a:r>
              <a:rPr lang="nl-NL" sz="5100" b="1" dirty="0">
                <a:solidFill>
                  <a:schemeClr val="accent2">
                    <a:lumMod val="50000"/>
                  </a:schemeClr>
                </a:solidFill>
                <a:latin typeface="AR CENA" panose="02000000000000000000" pitchFamily="2" charset="0"/>
              </a:rPr>
              <a:t>1 Pt 3:1-6. </a:t>
            </a:r>
            <a:r>
              <a:rPr lang="nl-NL" sz="5100" dirty="0">
                <a:solidFill>
                  <a:schemeClr val="accent2">
                    <a:lumMod val="50000"/>
                  </a:schemeClr>
                </a:solidFill>
                <a:latin typeface="AR CENA" panose="02000000000000000000" pitchFamily="2" charset="0"/>
              </a:rPr>
              <a:t>‘Net so moet julle, vroue, aan jul eie mans onderdanig wees, sodat, as sommige aan die woord ongehoorsaam is, hulle ook deur die wandel van die vroue sonder woorde gewin kan word as hulle jul reine, godvresende wandel aanskou het. Julle versiering moet nie uiterlik wees nie: haarvlegtery en omhang van goud en aantrek van klere nie, maar die verborge mens van die hart in die onverganklike versiering van ‘n sagmoedige en stille gees, wat baie kosbaar is voor God.</a:t>
            </a:r>
            <a:endParaRPr lang="en-ZA" sz="5100" dirty="0">
              <a:solidFill>
                <a:schemeClr val="accent2">
                  <a:lumMod val="50000"/>
                </a:schemeClr>
              </a:solidFill>
              <a:latin typeface="AR CENA" panose="02000000000000000000" pitchFamily="2" charset="0"/>
            </a:endParaRPr>
          </a:p>
        </p:txBody>
      </p:sp>
    </p:spTree>
    <p:extLst>
      <p:ext uri="{BB962C8B-B14F-4D97-AF65-F5344CB8AC3E}">
        <p14:creationId xmlns:p14="http://schemas.microsoft.com/office/powerpoint/2010/main" val="78264547"/>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4CCC631-D33C-4AC0-9C9B-5F58CBCC485C}"/>
              </a:ext>
            </a:extLst>
          </p:cNvPr>
          <p:cNvSpPr>
            <a:spLocks noGrp="1"/>
          </p:cNvSpPr>
          <p:nvPr>
            <p:ph idx="1"/>
          </p:nvPr>
        </p:nvSpPr>
        <p:spPr>
          <a:xfrm>
            <a:off x="334669" y="2725257"/>
            <a:ext cx="11809005" cy="6042215"/>
          </a:xfrm>
        </p:spPr>
        <p:txBody>
          <a:bodyPr>
            <a:normAutofit/>
          </a:bodyPr>
          <a:lstStyle/>
          <a:p>
            <a:pPr algn="just">
              <a:spcBef>
                <a:spcPts val="2400"/>
              </a:spcBef>
            </a:pPr>
            <a:r>
              <a:rPr lang="nl-NL" sz="5600" dirty="0">
                <a:solidFill>
                  <a:schemeClr val="accent2">
                    <a:lumMod val="50000"/>
                  </a:schemeClr>
                </a:solidFill>
                <a:latin typeface="AR CENA" panose="02000000000000000000" pitchFamily="2" charset="0"/>
              </a:rPr>
              <a:t>Want so het vroeër ook die heilige vroue wat op God gehoop het, hulleself versier, en hulle was aan hul eie mans onderdanig, soos Sara gehoorsaam was aan Abraham en hom heer genoem het; wie se kinders julle geword het as julle goed doen en geen enkele verskrikking vrees nie.’</a:t>
            </a:r>
            <a:endParaRPr lang="en-ZA" sz="5600" dirty="0">
              <a:solidFill>
                <a:schemeClr val="accent2">
                  <a:lumMod val="50000"/>
                </a:schemeClr>
              </a:solidFill>
              <a:latin typeface="AR CENA" panose="02000000000000000000" pitchFamily="2" charset="0"/>
            </a:endParaRPr>
          </a:p>
        </p:txBody>
      </p:sp>
    </p:spTree>
    <p:extLst>
      <p:ext uri="{BB962C8B-B14F-4D97-AF65-F5344CB8AC3E}">
        <p14:creationId xmlns:p14="http://schemas.microsoft.com/office/powerpoint/2010/main" val="1698367956"/>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70000"/>
            <a:lum/>
          </a:blip>
          <a:srcRect/>
          <a:stretch>
            <a:fillRect l="-6000" r="-6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329159974"/>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70000"/>
            <a:lum/>
          </a:blip>
          <a:srcRect/>
          <a:stretch>
            <a:fillRect l="-6000" r="-6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550C63-7B67-4A07-9ADC-D6F1F32476D6}"/>
              </a:ext>
            </a:extLst>
          </p:cNvPr>
          <p:cNvSpPr>
            <a:spLocks noGrp="1"/>
          </p:cNvSpPr>
          <p:nvPr>
            <p:ph type="ctrTitle"/>
          </p:nvPr>
        </p:nvSpPr>
        <p:spPr>
          <a:xfrm>
            <a:off x="0" y="7368988"/>
            <a:ext cx="12479338" cy="1499750"/>
          </a:xfrm>
          <a:solidFill>
            <a:schemeClr val="accent4">
              <a:lumMod val="20000"/>
              <a:lumOff val="80000"/>
              <a:alpha val="74000"/>
            </a:schemeClr>
          </a:solidFill>
        </p:spPr>
        <p:txBody>
          <a:bodyPr>
            <a:normAutofit/>
          </a:bodyPr>
          <a:lstStyle/>
          <a:p>
            <a:r>
              <a:rPr lang="en-ZA" sz="9000" b="1" dirty="0">
                <a:solidFill>
                  <a:srgbClr val="422100"/>
                </a:solidFill>
                <a:latin typeface="AR CENA" panose="02000000000000000000" pitchFamily="2" charset="0"/>
              </a:rPr>
              <a:t>SUBMISSION TO AUTHORITY</a:t>
            </a:r>
          </a:p>
        </p:txBody>
      </p:sp>
    </p:spTree>
    <p:extLst>
      <p:ext uri="{BB962C8B-B14F-4D97-AF65-F5344CB8AC3E}">
        <p14:creationId xmlns:p14="http://schemas.microsoft.com/office/powerpoint/2010/main" val="973979526"/>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4CCC631-D33C-4AC0-9C9B-5F58CBCC485C}"/>
              </a:ext>
            </a:extLst>
          </p:cNvPr>
          <p:cNvSpPr>
            <a:spLocks noGrp="1"/>
          </p:cNvSpPr>
          <p:nvPr>
            <p:ph idx="1"/>
          </p:nvPr>
        </p:nvSpPr>
        <p:spPr>
          <a:xfrm>
            <a:off x="334669" y="1452281"/>
            <a:ext cx="11809005" cy="7781365"/>
          </a:xfrm>
        </p:spPr>
        <p:txBody>
          <a:bodyPr>
            <a:noAutofit/>
          </a:bodyPr>
          <a:lstStyle/>
          <a:p>
            <a:pPr marL="0" indent="0" algn="just">
              <a:spcBef>
                <a:spcPts val="2400"/>
              </a:spcBef>
              <a:buNone/>
            </a:pPr>
            <a:r>
              <a:rPr lang="en-ZA" sz="5300" dirty="0">
                <a:solidFill>
                  <a:srgbClr val="663300"/>
                </a:solidFill>
                <a:latin typeface="AR CENA" panose="02000000000000000000" pitchFamily="2" charset="0"/>
              </a:rPr>
              <a:t>ONDERWERP: </a:t>
            </a:r>
            <a:r>
              <a:rPr lang="en-ZA" sz="5300" dirty="0" err="1">
                <a:solidFill>
                  <a:srgbClr val="663300"/>
                </a:solidFill>
                <a:latin typeface="AR CENA" panose="02000000000000000000" pitchFamily="2" charset="0"/>
              </a:rPr>
              <a:t>Werkwoord</a:t>
            </a:r>
            <a:r>
              <a:rPr lang="en-ZA" sz="5300" dirty="0">
                <a:solidFill>
                  <a:srgbClr val="663300"/>
                </a:solidFill>
                <a:latin typeface="AR CENA" panose="02000000000000000000" pitchFamily="2" charset="0"/>
              </a:rPr>
              <a:t>: Gr: ‘</a:t>
            </a:r>
            <a:r>
              <a:rPr lang="en-ZA" sz="5300" dirty="0" err="1">
                <a:solidFill>
                  <a:srgbClr val="663300"/>
                </a:solidFill>
                <a:latin typeface="AR CENA" panose="02000000000000000000" pitchFamily="2" charset="0"/>
              </a:rPr>
              <a:t>hupotasso</a:t>
            </a:r>
            <a:r>
              <a:rPr lang="en-ZA" sz="5300" dirty="0">
                <a:solidFill>
                  <a:srgbClr val="663300"/>
                </a:solidFill>
                <a:latin typeface="AR CENA" panose="02000000000000000000" pitchFamily="2" charset="0"/>
              </a:rPr>
              <a:t>’ (hoop-ot-as-so) to subordinate, reflexively to obey or be under obedience, submit self willingly unto.</a:t>
            </a:r>
          </a:p>
          <a:p>
            <a:pPr marL="0" indent="0" algn="just">
              <a:spcBef>
                <a:spcPts val="2400"/>
              </a:spcBef>
              <a:buNone/>
            </a:pPr>
            <a:r>
              <a:rPr lang="en-ZA" sz="5300" dirty="0">
                <a:solidFill>
                  <a:srgbClr val="663300"/>
                </a:solidFill>
                <a:latin typeface="AR CENA" panose="02000000000000000000" pitchFamily="2" charset="0"/>
              </a:rPr>
              <a:t>Primarily a military term meaning ‘to rank under’. SUBMISSIE is ‘n SAMESTELLING van twee </a:t>
            </a:r>
            <a:r>
              <a:rPr lang="en-ZA" sz="5300" dirty="0" err="1">
                <a:solidFill>
                  <a:srgbClr val="663300"/>
                </a:solidFill>
                <a:latin typeface="AR CENA" panose="02000000000000000000" pitchFamily="2" charset="0"/>
              </a:rPr>
              <a:t>woorde</a:t>
            </a:r>
            <a:r>
              <a:rPr lang="en-ZA" sz="5300" dirty="0">
                <a:solidFill>
                  <a:srgbClr val="663300"/>
                </a:solidFill>
                <a:latin typeface="AR CENA" panose="02000000000000000000" pitchFamily="2" charset="0"/>
              </a:rPr>
              <a:t>: ‘</a:t>
            </a:r>
            <a:r>
              <a:rPr lang="en-ZA" sz="5300" dirty="0" err="1">
                <a:solidFill>
                  <a:srgbClr val="663300"/>
                </a:solidFill>
                <a:latin typeface="AR CENA" panose="02000000000000000000" pitchFamily="2" charset="0"/>
              </a:rPr>
              <a:t>hupo</a:t>
            </a:r>
            <a:r>
              <a:rPr lang="en-ZA" sz="5300" dirty="0">
                <a:solidFill>
                  <a:srgbClr val="663300"/>
                </a:solidFill>
                <a:latin typeface="AR CENA" panose="02000000000000000000" pitchFamily="2" charset="0"/>
              </a:rPr>
              <a:t>’ wat </a:t>
            </a:r>
            <a:r>
              <a:rPr lang="en-ZA" sz="5300" dirty="0" err="1">
                <a:solidFill>
                  <a:srgbClr val="663300"/>
                </a:solidFill>
                <a:latin typeface="AR CENA" panose="02000000000000000000" pitchFamily="2" charset="0"/>
              </a:rPr>
              <a:t>beteken</a:t>
            </a:r>
            <a:r>
              <a:rPr lang="en-ZA" sz="5300" dirty="0">
                <a:solidFill>
                  <a:srgbClr val="663300"/>
                </a:solidFill>
                <a:latin typeface="AR CENA" panose="02000000000000000000" pitchFamily="2" charset="0"/>
              </a:rPr>
              <a:t> ‘</a:t>
            </a:r>
            <a:r>
              <a:rPr lang="en-ZA" sz="5300" dirty="0" err="1">
                <a:solidFill>
                  <a:srgbClr val="663300"/>
                </a:solidFill>
                <a:latin typeface="AR CENA" panose="02000000000000000000" pitchFamily="2" charset="0"/>
              </a:rPr>
              <a:t>onder</a:t>
            </a:r>
            <a:r>
              <a:rPr lang="en-ZA" sz="5300" dirty="0">
                <a:solidFill>
                  <a:srgbClr val="663300"/>
                </a:solidFill>
                <a:latin typeface="AR CENA" panose="02000000000000000000" pitchFamily="2" charset="0"/>
              </a:rPr>
              <a:t>’ </a:t>
            </a:r>
            <a:r>
              <a:rPr lang="en-ZA" sz="5300" dirty="0" err="1">
                <a:solidFill>
                  <a:srgbClr val="663300"/>
                </a:solidFill>
                <a:latin typeface="AR CENA" panose="02000000000000000000" pitchFamily="2" charset="0"/>
              </a:rPr>
              <a:t>en</a:t>
            </a:r>
            <a:r>
              <a:rPr lang="en-ZA" sz="5300" dirty="0">
                <a:solidFill>
                  <a:srgbClr val="663300"/>
                </a:solidFill>
                <a:latin typeface="AR CENA" panose="02000000000000000000" pitchFamily="2" charset="0"/>
              </a:rPr>
              <a:t> ‘</a:t>
            </a:r>
            <a:r>
              <a:rPr lang="en-ZA" sz="5300" dirty="0" err="1">
                <a:solidFill>
                  <a:srgbClr val="663300"/>
                </a:solidFill>
                <a:latin typeface="AR CENA" panose="02000000000000000000" pitchFamily="2" charset="0"/>
              </a:rPr>
              <a:t>tasso</a:t>
            </a:r>
            <a:r>
              <a:rPr lang="en-ZA" sz="5300" dirty="0">
                <a:solidFill>
                  <a:srgbClr val="663300"/>
                </a:solidFill>
                <a:latin typeface="AR CENA" panose="02000000000000000000" pitchFamily="2" charset="0"/>
              </a:rPr>
              <a:t>’ wat </a:t>
            </a:r>
            <a:r>
              <a:rPr lang="en-ZA" sz="5300" dirty="0" err="1">
                <a:solidFill>
                  <a:srgbClr val="663300"/>
                </a:solidFill>
                <a:latin typeface="AR CENA" panose="02000000000000000000" pitchFamily="2" charset="0"/>
              </a:rPr>
              <a:t>beteken</a:t>
            </a:r>
            <a:r>
              <a:rPr lang="en-ZA" sz="5300" dirty="0">
                <a:solidFill>
                  <a:srgbClr val="663300"/>
                </a:solidFill>
                <a:latin typeface="AR CENA" panose="02000000000000000000" pitchFamily="2" charset="0"/>
              </a:rPr>
              <a:t> ‘</a:t>
            </a:r>
            <a:r>
              <a:rPr lang="en-ZA" sz="5300" dirty="0" err="1">
                <a:solidFill>
                  <a:srgbClr val="663300"/>
                </a:solidFill>
                <a:latin typeface="AR CENA" panose="02000000000000000000" pitchFamily="2" charset="0"/>
              </a:rPr>
              <a:t>organiseer</a:t>
            </a:r>
            <a:r>
              <a:rPr lang="en-ZA" sz="5300" dirty="0">
                <a:solidFill>
                  <a:srgbClr val="663300"/>
                </a:solidFill>
                <a:latin typeface="AR CENA" panose="02000000000000000000" pitchFamily="2" charset="0"/>
              </a:rPr>
              <a:t> of </a:t>
            </a:r>
            <a:r>
              <a:rPr lang="en-ZA" sz="5300" dirty="0" err="1">
                <a:solidFill>
                  <a:srgbClr val="663300"/>
                </a:solidFill>
                <a:latin typeface="AR CENA" panose="02000000000000000000" pitchFamily="2" charset="0"/>
              </a:rPr>
              <a:t>rangskik</a:t>
            </a:r>
            <a:r>
              <a:rPr lang="en-ZA" sz="5300" dirty="0">
                <a:solidFill>
                  <a:srgbClr val="663300"/>
                </a:solidFill>
                <a:latin typeface="AR CENA" panose="02000000000000000000" pitchFamily="2" charset="0"/>
              </a:rPr>
              <a:t>’</a:t>
            </a:r>
          </a:p>
          <a:p>
            <a:pPr marL="0" indent="0" algn="just">
              <a:spcBef>
                <a:spcPts val="2400"/>
              </a:spcBef>
              <a:buNone/>
            </a:pPr>
            <a:r>
              <a:rPr lang="en-ZA" sz="5300" dirty="0">
                <a:solidFill>
                  <a:srgbClr val="663300"/>
                </a:solidFill>
                <a:latin typeface="AR CENA" panose="02000000000000000000" pitchFamily="2" charset="0"/>
              </a:rPr>
              <a:t>SUB-MISSIE </a:t>
            </a:r>
            <a:r>
              <a:rPr lang="en-ZA" sz="5300" dirty="0" err="1">
                <a:solidFill>
                  <a:srgbClr val="663300"/>
                </a:solidFill>
                <a:latin typeface="AR CENA" panose="02000000000000000000" pitchFamily="2" charset="0"/>
              </a:rPr>
              <a:t>beteken</a:t>
            </a:r>
            <a:r>
              <a:rPr lang="en-ZA" sz="5300" dirty="0">
                <a:solidFill>
                  <a:srgbClr val="663300"/>
                </a:solidFill>
                <a:latin typeface="AR CENA" panose="02000000000000000000" pitchFamily="2" charset="0"/>
              </a:rPr>
              <a:t> </a:t>
            </a:r>
            <a:r>
              <a:rPr lang="en-ZA" sz="5300" dirty="0" err="1">
                <a:solidFill>
                  <a:srgbClr val="663300"/>
                </a:solidFill>
                <a:latin typeface="AR CENA" panose="02000000000000000000" pitchFamily="2" charset="0"/>
              </a:rPr>
              <a:t>dus</a:t>
            </a:r>
            <a:r>
              <a:rPr lang="en-ZA" sz="5300" dirty="0">
                <a:solidFill>
                  <a:srgbClr val="663300"/>
                </a:solidFill>
                <a:latin typeface="AR CENA" panose="02000000000000000000" pitchFamily="2" charset="0"/>
              </a:rPr>
              <a:t> </a:t>
            </a:r>
            <a:r>
              <a:rPr lang="en-ZA" sz="5300" dirty="0" err="1">
                <a:solidFill>
                  <a:srgbClr val="663300"/>
                </a:solidFill>
                <a:latin typeface="AR CENA" panose="02000000000000000000" pitchFamily="2" charset="0"/>
              </a:rPr>
              <a:t>letterlik</a:t>
            </a:r>
            <a:r>
              <a:rPr lang="en-ZA" sz="5300" dirty="0">
                <a:solidFill>
                  <a:srgbClr val="663300"/>
                </a:solidFill>
                <a:latin typeface="AR CENA" panose="02000000000000000000" pitchFamily="2" charset="0"/>
              </a:rPr>
              <a:t> om </a:t>
            </a:r>
            <a:r>
              <a:rPr lang="en-ZA" sz="5300" dirty="0" err="1">
                <a:solidFill>
                  <a:srgbClr val="663300"/>
                </a:solidFill>
                <a:latin typeface="AR CENA" panose="02000000000000000000" pitchFamily="2" charset="0"/>
              </a:rPr>
              <a:t>jou</a:t>
            </a:r>
            <a:r>
              <a:rPr lang="en-ZA" sz="5300" dirty="0">
                <a:solidFill>
                  <a:srgbClr val="663300"/>
                </a:solidFill>
                <a:latin typeface="AR CENA" panose="02000000000000000000" pitchFamily="2" charset="0"/>
              </a:rPr>
              <a:t> SENDING </a:t>
            </a:r>
            <a:r>
              <a:rPr lang="en-ZA" sz="5300" dirty="0" err="1">
                <a:solidFill>
                  <a:srgbClr val="663300"/>
                </a:solidFill>
                <a:latin typeface="AR CENA" panose="02000000000000000000" pitchFamily="2" charset="0"/>
              </a:rPr>
              <a:t>ondergeskik</a:t>
            </a:r>
            <a:r>
              <a:rPr lang="en-ZA" sz="5300" dirty="0">
                <a:solidFill>
                  <a:srgbClr val="663300"/>
                </a:solidFill>
                <a:latin typeface="AR CENA" panose="02000000000000000000" pitchFamily="2" charset="0"/>
              </a:rPr>
              <a:t> </a:t>
            </a:r>
            <a:r>
              <a:rPr lang="en-ZA" sz="5300" dirty="0" err="1">
                <a:solidFill>
                  <a:srgbClr val="663300"/>
                </a:solidFill>
                <a:latin typeface="AR CENA" panose="02000000000000000000" pitchFamily="2" charset="0"/>
              </a:rPr>
              <a:t>te</a:t>
            </a:r>
            <a:r>
              <a:rPr lang="en-ZA" sz="5300" dirty="0">
                <a:solidFill>
                  <a:srgbClr val="663300"/>
                </a:solidFill>
                <a:latin typeface="AR CENA" panose="02000000000000000000" pitchFamily="2" charset="0"/>
              </a:rPr>
              <a:t> </a:t>
            </a:r>
            <a:r>
              <a:rPr lang="en-ZA" sz="5300" dirty="0" err="1">
                <a:solidFill>
                  <a:srgbClr val="663300"/>
                </a:solidFill>
                <a:latin typeface="AR CENA" panose="02000000000000000000" pitchFamily="2" charset="0"/>
              </a:rPr>
              <a:t>stel</a:t>
            </a:r>
            <a:r>
              <a:rPr lang="en-ZA" sz="5300" dirty="0">
                <a:solidFill>
                  <a:srgbClr val="663300"/>
                </a:solidFill>
                <a:latin typeface="AR CENA" panose="02000000000000000000" pitchFamily="2" charset="0"/>
              </a:rPr>
              <a:t> </a:t>
            </a:r>
            <a:r>
              <a:rPr lang="en-ZA" sz="5300" dirty="0" err="1">
                <a:solidFill>
                  <a:srgbClr val="663300"/>
                </a:solidFill>
                <a:latin typeface="AR CENA" panose="02000000000000000000" pitchFamily="2" charset="0"/>
              </a:rPr>
              <a:t>aan</a:t>
            </a:r>
            <a:r>
              <a:rPr lang="en-ZA" sz="5300" dirty="0">
                <a:solidFill>
                  <a:srgbClr val="663300"/>
                </a:solidFill>
                <a:latin typeface="AR CENA" panose="02000000000000000000" pitchFamily="2" charset="0"/>
              </a:rPr>
              <a:t> GESAG.</a:t>
            </a:r>
          </a:p>
        </p:txBody>
      </p:sp>
    </p:spTree>
    <p:extLst>
      <p:ext uri="{BB962C8B-B14F-4D97-AF65-F5344CB8AC3E}">
        <p14:creationId xmlns:p14="http://schemas.microsoft.com/office/powerpoint/2010/main" val="1386862014"/>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D9E1FD-BF7D-4AFD-A471-E444863B4C93}"/>
              </a:ext>
            </a:extLst>
          </p:cNvPr>
          <p:cNvSpPr>
            <a:spLocks noGrp="1"/>
          </p:cNvSpPr>
          <p:nvPr>
            <p:ph type="title"/>
          </p:nvPr>
        </p:nvSpPr>
        <p:spPr>
          <a:xfrm>
            <a:off x="334669" y="162522"/>
            <a:ext cx="11809005" cy="2706173"/>
          </a:xfrm>
        </p:spPr>
        <p:txBody>
          <a:bodyPr/>
          <a:lstStyle/>
          <a:p>
            <a:pPr marL="1219170" indent="-1219170">
              <a:buFont typeface="+mj-lt"/>
              <a:buAutoNum type="arabicPeriod"/>
            </a:pPr>
            <a:r>
              <a:rPr lang="en-ZA" sz="6000" b="1" dirty="0">
                <a:solidFill>
                  <a:srgbClr val="422100"/>
                </a:solidFill>
                <a:latin typeface="AR CENA" panose="02000000000000000000" pitchFamily="2" charset="0"/>
              </a:rPr>
              <a:t>SONDER SUBMISSIE KAN DAAR GEEN WARE GESAG WEES NIE</a:t>
            </a:r>
          </a:p>
        </p:txBody>
      </p:sp>
      <p:sp>
        <p:nvSpPr>
          <p:cNvPr id="3" name="Content Placeholder 2">
            <a:extLst>
              <a:ext uri="{FF2B5EF4-FFF2-40B4-BE49-F238E27FC236}">
                <a16:creationId xmlns:a16="http://schemas.microsoft.com/office/drawing/2014/main" id="{24CCC631-D33C-4AC0-9C9B-5F58CBCC485C}"/>
              </a:ext>
            </a:extLst>
          </p:cNvPr>
          <p:cNvSpPr>
            <a:spLocks noGrp="1"/>
          </p:cNvSpPr>
          <p:nvPr>
            <p:ph idx="1"/>
          </p:nvPr>
        </p:nvSpPr>
        <p:spPr>
          <a:xfrm>
            <a:off x="334669" y="2725276"/>
            <a:ext cx="11809005" cy="6633464"/>
          </a:xfrm>
        </p:spPr>
        <p:txBody>
          <a:bodyPr>
            <a:normAutofit/>
          </a:bodyPr>
          <a:lstStyle/>
          <a:p>
            <a:pPr algn="just">
              <a:spcBef>
                <a:spcPts val="2400"/>
              </a:spcBef>
            </a:pPr>
            <a:r>
              <a:rPr lang="en-ZA" sz="5600" b="1" dirty="0">
                <a:solidFill>
                  <a:schemeClr val="accent2">
                    <a:lumMod val="50000"/>
                  </a:schemeClr>
                </a:solidFill>
                <a:latin typeface="AR CENA" panose="02000000000000000000" pitchFamily="2" charset="0"/>
              </a:rPr>
              <a:t>Lk 7:8.</a:t>
            </a:r>
            <a:r>
              <a:rPr lang="en-ZA" sz="5600" dirty="0">
                <a:solidFill>
                  <a:schemeClr val="accent2">
                    <a:lumMod val="50000"/>
                  </a:schemeClr>
                </a:solidFill>
                <a:latin typeface="AR CENA" panose="02000000000000000000" pitchFamily="2" charset="0"/>
              </a:rPr>
              <a:t> ‘Want </a:t>
            </a:r>
            <a:r>
              <a:rPr lang="en-ZA" sz="5600" dirty="0" err="1">
                <a:solidFill>
                  <a:schemeClr val="accent2">
                    <a:lumMod val="50000"/>
                  </a:schemeClr>
                </a:solidFill>
                <a:latin typeface="AR CENA" panose="02000000000000000000" pitchFamily="2" charset="0"/>
              </a:rPr>
              <a:t>ek</a:t>
            </a:r>
            <a:r>
              <a:rPr lang="en-ZA" sz="5600" dirty="0">
                <a:solidFill>
                  <a:schemeClr val="accent2">
                    <a:lumMod val="50000"/>
                  </a:schemeClr>
                </a:solidFill>
                <a:latin typeface="AR CENA" panose="02000000000000000000" pitchFamily="2" charset="0"/>
              </a:rPr>
              <a:t> is </a:t>
            </a:r>
            <a:r>
              <a:rPr lang="en-ZA" sz="5600" dirty="0" err="1">
                <a:solidFill>
                  <a:schemeClr val="accent2">
                    <a:lumMod val="50000"/>
                  </a:schemeClr>
                </a:solidFill>
                <a:latin typeface="AR CENA" panose="02000000000000000000" pitchFamily="2" charset="0"/>
              </a:rPr>
              <a:t>ook</a:t>
            </a:r>
            <a:r>
              <a:rPr lang="en-ZA" sz="5600" dirty="0">
                <a:solidFill>
                  <a:schemeClr val="accent2">
                    <a:lumMod val="50000"/>
                  </a:schemeClr>
                </a:solidFill>
                <a:latin typeface="AR CENA" panose="02000000000000000000" pitchFamily="2" charset="0"/>
              </a:rPr>
              <a:t> ‘n man wat </a:t>
            </a:r>
            <a:r>
              <a:rPr lang="en-ZA" sz="5600" dirty="0" err="1">
                <a:solidFill>
                  <a:schemeClr val="accent2">
                    <a:lumMod val="50000"/>
                  </a:schemeClr>
                </a:solidFill>
                <a:latin typeface="AR CENA" panose="02000000000000000000" pitchFamily="2" charset="0"/>
              </a:rPr>
              <a:t>aan</a:t>
            </a:r>
            <a:r>
              <a:rPr lang="en-ZA" sz="5600" dirty="0">
                <a:solidFill>
                  <a:schemeClr val="accent2">
                    <a:lumMod val="50000"/>
                  </a:schemeClr>
                </a:solidFill>
                <a:latin typeface="AR CENA" panose="02000000000000000000" pitchFamily="2" charset="0"/>
              </a:rPr>
              <a:t> </a:t>
            </a:r>
            <a:r>
              <a:rPr lang="en-ZA" sz="5600" dirty="0" err="1">
                <a:solidFill>
                  <a:schemeClr val="accent2">
                    <a:lumMod val="50000"/>
                  </a:schemeClr>
                </a:solidFill>
                <a:latin typeface="AR CENA" panose="02000000000000000000" pitchFamily="2" charset="0"/>
              </a:rPr>
              <a:t>gesag</a:t>
            </a:r>
            <a:r>
              <a:rPr lang="en-ZA" sz="5600" dirty="0">
                <a:solidFill>
                  <a:schemeClr val="accent2">
                    <a:lumMod val="50000"/>
                  </a:schemeClr>
                </a:solidFill>
                <a:latin typeface="AR CENA" panose="02000000000000000000" pitchFamily="2" charset="0"/>
              </a:rPr>
              <a:t> </a:t>
            </a:r>
            <a:r>
              <a:rPr lang="en-ZA" sz="5600" dirty="0" err="1">
                <a:solidFill>
                  <a:schemeClr val="accent2">
                    <a:lumMod val="50000"/>
                  </a:schemeClr>
                </a:solidFill>
                <a:latin typeface="AR CENA" panose="02000000000000000000" pitchFamily="2" charset="0"/>
              </a:rPr>
              <a:t>onderworpe</a:t>
            </a:r>
            <a:r>
              <a:rPr lang="en-ZA" sz="5600" dirty="0">
                <a:solidFill>
                  <a:schemeClr val="accent2">
                    <a:lumMod val="50000"/>
                  </a:schemeClr>
                </a:solidFill>
                <a:latin typeface="AR CENA" panose="02000000000000000000" pitchFamily="2" charset="0"/>
              </a:rPr>
              <a:t> is, </a:t>
            </a:r>
            <a:r>
              <a:rPr lang="en-ZA" sz="5600" dirty="0" err="1">
                <a:solidFill>
                  <a:schemeClr val="accent2">
                    <a:lumMod val="50000"/>
                  </a:schemeClr>
                </a:solidFill>
                <a:latin typeface="AR CENA" panose="02000000000000000000" pitchFamily="2" charset="0"/>
              </a:rPr>
              <a:t>en</a:t>
            </a:r>
            <a:r>
              <a:rPr lang="en-ZA" sz="5600" dirty="0">
                <a:solidFill>
                  <a:schemeClr val="accent2">
                    <a:lumMod val="50000"/>
                  </a:schemeClr>
                </a:solidFill>
                <a:latin typeface="AR CENA" panose="02000000000000000000" pitchFamily="2" charset="0"/>
              </a:rPr>
              <a:t> </a:t>
            </a:r>
            <a:r>
              <a:rPr lang="en-ZA" sz="5600" dirty="0" err="1">
                <a:solidFill>
                  <a:schemeClr val="accent2">
                    <a:lumMod val="50000"/>
                  </a:schemeClr>
                </a:solidFill>
                <a:latin typeface="AR CENA" panose="02000000000000000000" pitchFamily="2" charset="0"/>
              </a:rPr>
              <a:t>ek</a:t>
            </a:r>
            <a:r>
              <a:rPr lang="en-ZA" sz="5600" dirty="0">
                <a:solidFill>
                  <a:schemeClr val="accent2">
                    <a:lumMod val="50000"/>
                  </a:schemeClr>
                </a:solidFill>
                <a:latin typeface="AR CENA" panose="02000000000000000000" pitchFamily="2" charset="0"/>
              </a:rPr>
              <a:t> het </a:t>
            </a:r>
            <a:r>
              <a:rPr lang="en-ZA" sz="5600" dirty="0" err="1">
                <a:solidFill>
                  <a:schemeClr val="accent2">
                    <a:lumMod val="50000"/>
                  </a:schemeClr>
                </a:solidFill>
                <a:latin typeface="AR CENA" panose="02000000000000000000" pitchFamily="2" charset="0"/>
              </a:rPr>
              <a:t>soldate</a:t>
            </a:r>
            <a:r>
              <a:rPr lang="en-ZA" sz="5600" dirty="0">
                <a:solidFill>
                  <a:schemeClr val="accent2">
                    <a:lumMod val="50000"/>
                  </a:schemeClr>
                </a:solidFill>
                <a:latin typeface="AR CENA" panose="02000000000000000000" pitchFamily="2" charset="0"/>
              </a:rPr>
              <a:t> </a:t>
            </a:r>
            <a:r>
              <a:rPr lang="en-ZA" sz="5600" dirty="0" err="1">
                <a:solidFill>
                  <a:schemeClr val="accent2">
                    <a:lumMod val="50000"/>
                  </a:schemeClr>
                </a:solidFill>
                <a:latin typeface="AR CENA" panose="02000000000000000000" pitchFamily="2" charset="0"/>
              </a:rPr>
              <a:t>onder</a:t>
            </a:r>
            <a:r>
              <a:rPr lang="en-ZA" sz="5600" dirty="0">
                <a:solidFill>
                  <a:schemeClr val="accent2">
                    <a:lumMod val="50000"/>
                  </a:schemeClr>
                </a:solidFill>
                <a:latin typeface="AR CENA" panose="02000000000000000000" pitchFamily="2" charset="0"/>
              </a:rPr>
              <a:t> my; </a:t>
            </a:r>
            <a:r>
              <a:rPr lang="en-ZA" sz="5600" dirty="0" err="1">
                <a:solidFill>
                  <a:schemeClr val="accent2">
                    <a:lumMod val="50000"/>
                  </a:schemeClr>
                </a:solidFill>
                <a:latin typeface="AR CENA" panose="02000000000000000000" pitchFamily="2" charset="0"/>
              </a:rPr>
              <a:t>en</a:t>
            </a:r>
            <a:r>
              <a:rPr lang="en-ZA" sz="5600" dirty="0">
                <a:solidFill>
                  <a:schemeClr val="accent2">
                    <a:lumMod val="50000"/>
                  </a:schemeClr>
                </a:solidFill>
                <a:latin typeface="AR CENA" panose="02000000000000000000" pitchFamily="2" charset="0"/>
              </a:rPr>
              <a:t> </a:t>
            </a:r>
            <a:r>
              <a:rPr lang="en-ZA" sz="5600" dirty="0" err="1">
                <a:solidFill>
                  <a:schemeClr val="accent2">
                    <a:lumMod val="50000"/>
                  </a:schemeClr>
                </a:solidFill>
                <a:latin typeface="AR CENA" panose="02000000000000000000" pitchFamily="2" charset="0"/>
              </a:rPr>
              <a:t>vir</a:t>
            </a:r>
            <a:r>
              <a:rPr lang="en-ZA" sz="5600" dirty="0">
                <a:solidFill>
                  <a:schemeClr val="accent2">
                    <a:lumMod val="50000"/>
                  </a:schemeClr>
                </a:solidFill>
                <a:latin typeface="AR CENA" panose="02000000000000000000" pitchFamily="2" charset="0"/>
              </a:rPr>
              <a:t> </a:t>
            </a:r>
            <a:r>
              <a:rPr lang="en-ZA" sz="5600" dirty="0" err="1">
                <a:solidFill>
                  <a:schemeClr val="accent2">
                    <a:lumMod val="50000"/>
                  </a:schemeClr>
                </a:solidFill>
                <a:latin typeface="AR CENA" panose="02000000000000000000" pitchFamily="2" charset="0"/>
              </a:rPr>
              <a:t>hierdie</a:t>
            </a:r>
            <a:r>
              <a:rPr lang="en-ZA" sz="5600" dirty="0">
                <a:solidFill>
                  <a:schemeClr val="accent2">
                    <a:lumMod val="50000"/>
                  </a:schemeClr>
                </a:solidFill>
                <a:latin typeface="AR CENA" panose="02000000000000000000" pitchFamily="2" charset="0"/>
              </a:rPr>
              <a:t> </a:t>
            </a:r>
            <a:r>
              <a:rPr lang="en-ZA" sz="5600" dirty="0" err="1">
                <a:solidFill>
                  <a:schemeClr val="accent2">
                    <a:lumMod val="50000"/>
                  </a:schemeClr>
                </a:solidFill>
                <a:latin typeface="AR CENA" panose="02000000000000000000" pitchFamily="2" charset="0"/>
              </a:rPr>
              <a:t>een</a:t>
            </a:r>
            <a:r>
              <a:rPr lang="en-ZA" sz="5600" dirty="0">
                <a:solidFill>
                  <a:schemeClr val="accent2">
                    <a:lumMod val="50000"/>
                  </a:schemeClr>
                </a:solidFill>
                <a:latin typeface="AR CENA" panose="02000000000000000000" pitchFamily="2" charset="0"/>
              </a:rPr>
              <a:t> </a:t>
            </a:r>
            <a:r>
              <a:rPr lang="en-ZA" sz="5600" dirty="0" err="1">
                <a:solidFill>
                  <a:schemeClr val="accent2">
                    <a:lumMod val="50000"/>
                  </a:schemeClr>
                </a:solidFill>
                <a:latin typeface="AR CENA" panose="02000000000000000000" pitchFamily="2" charset="0"/>
              </a:rPr>
              <a:t>sê</a:t>
            </a:r>
            <a:r>
              <a:rPr lang="en-ZA" sz="5600" dirty="0">
                <a:solidFill>
                  <a:schemeClr val="accent2">
                    <a:lumMod val="50000"/>
                  </a:schemeClr>
                </a:solidFill>
                <a:latin typeface="AR CENA" panose="02000000000000000000" pitchFamily="2" charset="0"/>
              </a:rPr>
              <a:t> </a:t>
            </a:r>
            <a:r>
              <a:rPr lang="en-ZA" sz="5600" dirty="0" err="1">
                <a:solidFill>
                  <a:schemeClr val="accent2">
                    <a:lumMod val="50000"/>
                  </a:schemeClr>
                </a:solidFill>
                <a:latin typeface="AR CENA" panose="02000000000000000000" pitchFamily="2" charset="0"/>
              </a:rPr>
              <a:t>ek</a:t>
            </a:r>
            <a:r>
              <a:rPr lang="en-ZA" sz="5600" dirty="0">
                <a:solidFill>
                  <a:schemeClr val="accent2">
                    <a:lumMod val="50000"/>
                  </a:schemeClr>
                </a:solidFill>
                <a:latin typeface="AR CENA" panose="02000000000000000000" pitchFamily="2" charset="0"/>
              </a:rPr>
              <a:t>: </a:t>
            </a:r>
            <a:r>
              <a:rPr lang="en-ZA" sz="5600" dirty="0" err="1">
                <a:solidFill>
                  <a:schemeClr val="accent2">
                    <a:lumMod val="50000"/>
                  </a:schemeClr>
                </a:solidFill>
                <a:latin typeface="AR CENA" panose="02000000000000000000" pitchFamily="2" charset="0"/>
              </a:rPr>
              <a:t>Gaan</a:t>
            </a:r>
            <a:r>
              <a:rPr lang="en-ZA" sz="5600" dirty="0">
                <a:solidFill>
                  <a:schemeClr val="accent2">
                    <a:lumMod val="50000"/>
                  </a:schemeClr>
                </a:solidFill>
                <a:latin typeface="AR CENA" panose="02000000000000000000" pitchFamily="2" charset="0"/>
              </a:rPr>
              <a:t>! </a:t>
            </a:r>
            <a:r>
              <a:rPr lang="en-ZA" sz="5600" dirty="0" err="1">
                <a:solidFill>
                  <a:schemeClr val="accent2">
                    <a:lumMod val="50000"/>
                  </a:schemeClr>
                </a:solidFill>
                <a:latin typeface="AR CENA" panose="02000000000000000000" pitchFamily="2" charset="0"/>
              </a:rPr>
              <a:t>en</a:t>
            </a:r>
            <a:r>
              <a:rPr lang="en-ZA" sz="5600" dirty="0">
                <a:solidFill>
                  <a:schemeClr val="accent2">
                    <a:lumMod val="50000"/>
                  </a:schemeClr>
                </a:solidFill>
                <a:latin typeface="AR CENA" panose="02000000000000000000" pitchFamily="2" charset="0"/>
              </a:rPr>
              <a:t> </a:t>
            </a:r>
            <a:r>
              <a:rPr lang="en-ZA" sz="5600" dirty="0" err="1">
                <a:solidFill>
                  <a:schemeClr val="accent2">
                    <a:lumMod val="50000"/>
                  </a:schemeClr>
                </a:solidFill>
                <a:latin typeface="AR CENA" panose="02000000000000000000" pitchFamily="2" charset="0"/>
              </a:rPr>
              <a:t>hy</a:t>
            </a:r>
            <a:r>
              <a:rPr lang="en-ZA" sz="5600" dirty="0">
                <a:solidFill>
                  <a:schemeClr val="accent2">
                    <a:lumMod val="50000"/>
                  </a:schemeClr>
                </a:solidFill>
                <a:latin typeface="AR CENA" panose="02000000000000000000" pitchFamily="2" charset="0"/>
              </a:rPr>
              <a:t> </a:t>
            </a:r>
            <a:r>
              <a:rPr lang="en-ZA" sz="5600" dirty="0" err="1">
                <a:solidFill>
                  <a:schemeClr val="accent2">
                    <a:lumMod val="50000"/>
                  </a:schemeClr>
                </a:solidFill>
                <a:latin typeface="AR CENA" panose="02000000000000000000" pitchFamily="2" charset="0"/>
              </a:rPr>
              <a:t>gaan</a:t>
            </a:r>
            <a:r>
              <a:rPr lang="en-ZA" sz="5600" dirty="0">
                <a:solidFill>
                  <a:schemeClr val="accent2">
                    <a:lumMod val="50000"/>
                  </a:schemeClr>
                </a:solidFill>
                <a:latin typeface="AR CENA" panose="02000000000000000000" pitchFamily="2" charset="0"/>
              </a:rPr>
              <a:t>; </a:t>
            </a:r>
            <a:r>
              <a:rPr lang="en-ZA" sz="5600" dirty="0" err="1">
                <a:solidFill>
                  <a:schemeClr val="accent2">
                    <a:lumMod val="50000"/>
                  </a:schemeClr>
                </a:solidFill>
                <a:latin typeface="AR CENA" panose="02000000000000000000" pitchFamily="2" charset="0"/>
              </a:rPr>
              <a:t>en</a:t>
            </a:r>
            <a:r>
              <a:rPr lang="en-ZA" sz="5600" dirty="0">
                <a:solidFill>
                  <a:schemeClr val="accent2">
                    <a:lumMod val="50000"/>
                  </a:schemeClr>
                </a:solidFill>
                <a:latin typeface="AR CENA" panose="02000000000000000000" pitchFamily="2" charset="0"/>
              </a:rPr>
              <a:t> </a:t>
            </a:r>
            <a:r>
              <a:rPr lang="en-ZA" sz="5600" dirty="0" err="1">
                <a:solidFill>
                  <a:schemeClr val="accent2">
                    <a:lumMod val="50000"/>
                  </a:schemeClr>
                </a:solidFill>
                <a:latin typeface="AR CENA" panose="02000000000000000000" pitchFamily="2" charset="0"/>
              </a:rPr>
              <a:t>vir</a:t>
            </a:r>
            <a:r>
              <a:rPr lang="en-ZA" sz="5600" dirty="0">
                <a:solidFill>
                  <a:schemeClr val="accent2">
                    <a:lumMod val="50000"/>
                  </a:schemeClr>
                </a:solidFill>
                <a:latin typeface="AR CENA" panose="02000000000000000000" pitchFamily="2" charset="0"/>
              </a:rPr>
              <a:t> ‘n </a:t>
            </a:r>
            <a:r>
              <a:rPr lang="en-ZA" sz="5600" dirty="0" err="1">
                <a:solidFill>
                  <a:schemeClr val="accent2">
                    <a:lumMod val="50000"/>
                  </a:schemeClr>
                </a:solidFill>
                <a:latin typeface="AR CENA" panose="02000000000000000000" pitchFamily="2" charset="0"/>
              </a:rPr>
              <a:t>ander</a:t>
            </a:r>
            <a:r>
              <a:rPr lang="en-ZA" sz="5600" dirty="0">
                <a:solidFill>
                  <a:schemeClr val="accent2">
                    <a:lumMod val="50000"/>
                  </a:schemeClr>
                </a:solidFill>
                <a:latin typeface="AR CENA" panose="02000000000000000000" pitchFamily="2" charset="0"/>
              </a:rPr>
              <a:t> </a:t>
            </a:r>
            <a:r>
              <a:rPr lang="en-ZA" sz="5600" dirty="0" err="1">
                <a:solidFill>
                  <a:schemeClr val="accent2">
                    <a:lumMod val="50000"/>
                  </a:schemeClr>
                </a:solidFill>
                <a:latin typeface="AR CENA" panose="02000000000000000000" pitchFamily="2" charset="0"/>
              </a:rPr>
              <a:t>een</a:t>
            </a:r>
            <a:r>
              <a:rPr lang="en-ZA" sz="5600" dirty="0">
                <a:solidFill>
                  <a:schemeClr val="accent2">
                    <a:lumMod val="50000"/>
                  </a:schemeClr>
                </a:solidFill>
                <a:latin typeface="AR CENA" panose="02000000000000000000" pitchFamily="2" charset="0"/>
              </a:rPr>
              <a:t>: </a:t>
            </a:r>
            <a:r>
              <a:rPr lang="en-ZA" sz="5600" dirty="0" err="1">
                <a:solidFill>
                  <a:schemeClr val="accent2">
                    <a:lumMod val="50000"/>
                  </a:schemeClr>
                </a:solidFill>
                <a:latin typeface="AR CENA" panose="02000000000000000000" pitchFamily="2" charset="0"/>
              </a:rPr>
              <a:t>Kom</a:t>
            </a:r>
            <a:r>
              <a:rPr lang="en-ZA" sz="5600" dirty="0">
                <a:solidFill>
                  <a:schemeClr val="accent2">
                    <a:lumMod val="50000"/>
                  </a:schemeClr>
                </a:solidFill>
                <a:latin typeface="AR CENA" panose="02000000000000000000" pitchFamily="2" charset="0"/>
              </a:rPr>
              <a:t>! </a:t>
            </a:r>
            <a:r>
              <a:rPr lang="en-ZA" sz="5600" dirty="0" err="1">
                <a:solidFill>
                  <a:schemeClr val="accent2">
                    <a:lumMod val="50000"/>
                  </a:schemeClr>
                </a:solidFill>
                <a:latin typeface="AR CENA" panose="02000000000000000000" pitchFamily="2" charset="0"/>
              </a:rPr>
              <a:t>en</a:t>
            </a:r>
            <a:r>
              <a:rPr lang="en-ZA" sz="5600" dirty="0">
                <a:solidFill>
                  <a:schemeClr val="accent2">
                    <a:lumMod val="50000"/>
                  </a:schemeClr>
                </a:solidFill>
                <a:latin typeface="AR CENA" panose="02000000000000000000" pitchFamily="2" charset="0"/>
              </a:rPr>
              <a:t> </a:t>
            </a:r>
            <a:r>
              <a:rPr lang="en-ZA" sz="5600" dirty="0" err="1">
                <a:solidFill>
                  <a:schemeClr val="accent2">
                    <a:lumMod val="50000"/>
                  </a:schemeClr>
                </a:solidFill>
                <a:latin typeface="AR CENA" panose="02000000000000000000" pitchFamily="2" charset="0"/>
              </a:rPr>
              <a:t>hy</a:t>
            </a:r>
            <a:r>
              <a:rPr lang="en-ZA" sz="5600" dirty="0">
                <a:solidFill>
                  <a:schemeClr val="accent2">
                    <a:lumMod val="50000"/>
                  </a:schemeClr>
                </a:solidFill>
                <a:latin typeface="AR CENA" panose="02000000000000000000" pitchFamily="2" charset="0"/>
              </a:rPr>
              <a:t> </a:t>
            </a:r>
            <a:r>
              <a:rPr lang="en-ZA" sz="5600" dirty="0" err="1">
                <a:solidFill>
                  <a:schemeClr val="accent2">
                    <a:lumMod val="50000"/>
                  </a:schemeClr>
                </a:solidFill>
                <a:latin typeface="AR CENA" panose="02000000000000000000" pitchFamily="2" charset="0"/>
              </a:rPr>
              <a:t>kom</a:t>
            </a:r>
            <a:r>
              <a:rPr lang="en-ZA" sz="5600" dirty="0">
                <a:solidFill>
                  <a:schemeClr val="accent2">
                    <a:lumMod val="50000"/>
                  </a:schemeClr>
                </a:solidFill>
                <a:latin typeface="AR CENA" panose="02000000000000000000" pitchFamily="2" charset="0"/>
              </a:rPr>
              <a:t>; </a:t>
            </a:r>
            <a:r>
              <a:rPr lang="en-ZA" sz="5600" dirty="0" err="1">
                <a:solidFill>
                  <a:schemeClr val="accent2">
                    <a:lumMod val="50000"/>
                  </a:schemeClr>
                </a:solidFill>
                <a:latin typeface="AR CENA" panose="02000000000000000000" pitchFamily="2" charset="0"/>
              </a:rPr>
              <a:t>en</a:t>
            </a:r>
            <a:r>
              <a:rPr lang="en-ZA" sz="5600" dirty="0">
                <a:solidFill>
                  <a:schemeClr val="accent2">
                    <a:lumMod val="50000"/>
                  </a:schemeClr>
                </a:solidFill>
                <a:latin typeface="AR CENA" panose="02000000000000000000" pitchFamily="2" charset="0"/>
              </a:rPr>
              <a:t> </a:t>
            </a:r>
            <a:r>
              <a:rPr lang="en-ZA" sz="5600" dirty="0" err="1">
                <a:solidFill>
                  <a:schemeClr val="accent2">
                    <a:lumMod val="50000"/>
                  </a:schemeClr>
                </a:solidFill>
                <a:latin typeface="AR CENA" panose="02000000000000000000" pitchFamily="2" charset="0"/>
              </a:rPr>
              <a:t>vir</a:t>
            </a:r>
            <a:r>
              <a:rPr lang="en-ZA" sz="5600" dirty="0">
                <a:solidFill>
                  <a:schemeClr val="accent2">
                    <a:lumMod val="50000"/>
                  </a:schemeClr>
                </a:solidFill>
                <a:latin typeface="AR CENA" panose="02000000000000000000" pitchFamily="2" charset="0"/>
              </a:rPr>
              <a:t> my </a:t>
            </a:r>
            <a:r>
              <a:rPr lang="en-ZA" sz="5600" dirty="0" err="1">
                <a:solidFill>
                  <a:schemeClr val="accent2">
                    <a:lumMod val="50000"/>
                  </a:schemeClr>
                </a:solidFill>
                <a:latin typeface="AR CENA" panose="02000000000000000000" pitchFamily="2" charset="0"/>
              </a:rPr>
              <a:t>dienskneg</a:t>
            </a:r>
            <a:r>
              <a:rPr lang="en-ZA" sz="5600" dirty="0">
                <a:solidFill>
                  <a:schemeClr val="accent2">
                    <a:lumMod val="50000"/>
                  </a:schemeClr>
                </a:solidFill>
                <a:latin typeface="AR CENA" panose="02000000000000000000" pitchFamily="2" charset="0"/>
              </a:rPr>
              <a:t>: </a:t>
            </a:r>
            <a:r>
              <a:rPr lang="en-ZA" sz="5600" dirty="0" err="1">
                <a:solidFill>
                  <a:schemeClr val="accent2">
                    <a:lumMod val="50000"/>
                  </a:schemeClr>
                </a:solidFill>
                <a:latin typeface="AR CENA" panose="02000000000000000000" pitchFamily="2" charset="0"/>
              </a:rPr>
              <a:t>Doen</a:t>
            </a:r>
            <a:r>
              <a:rPr lang="en-ZA" sz="5600" dirty="0">
                <a:solidFill>
                  <a:schemeClr val="accent2">
                    <a:lumMod val="50000"/>
                  </a:schemeClr>
                </a:solidFill>
                <a:latin typeface="AR CENA" panose="02000000000000000000" pitchFamily="2" charset="0"/>
              </a:rPr>
              <a:t> </a:t>
            </a:r>
            <a:r>
              <a:rPr lang="en-ZA" sz="5600" dirty="0" err="1">
                <a:solidFill>
                  <a:schemeClr val="accent2">
                    <a:lumMod val="50000"/>
                  </a:schemeClr>
                </a:solidFill>
                <a:latin typeface="AR CENA" panose="02000000000000000000" pitchFamily="2" charset="0"/>
              </a:rPr>
              <a:t>dit</a:t>
            </a:r>
            <a:r>
              <a:rPr lang="en-ZA" sz="5600" dirty="0">
                <a:solidFill>
                  <a:schemeClr val="accent2">
                    <a:lumMod val="50000"/>
                  </a:schemeClr>
                </a:solidFill>
                <a:latin typeface="AR CENA" panose="02000000000000000000" pitchFamily="2" charset="0"/>
              </a:rPr>
              <a:t>! </a:t>
            </a:r>
            <a:r>
              <a:rPr lang="en-ZA" sz="5600" dirty="0" err="1">
                <a:solidFill>
                  <a:schemeClr val="accent2">
                    <a:lumMod val="50000"/>
                  </a:schemeClr>
                </a:solidFill>
                <a:latin typeface="AR CENA" panose="02000000000000000000" pitchFamily="2" charset="0"/>
              </a:rPr>
              <a:t>en</a:t>
            </a:r>
            <a:r>
              <a:rPr lang="en-ZA" sz="5600" dirty="0">
                <a:solidFill>
                  <a:schemeClr val="accent2">
                    <a:lumMod val="50000"/>
                  </a:schemeClr>
                </a:solidFill>
                <a:latin typeface="AR CENA" panose="02000000000000000000" pitchFamily="2" charset="0"/>
              </a:rPr>
              <a:t> </a:t>
            </a:r>
            <a:r>
              <a:rPr lang="en-ZA" sz="5600" dirty="0" err="1">
                <a:solidFill>
                  <a:schemeClr val="accent2">
                    <a:lumMod val="50000"/>
                  </a:schemeClr>
                </a:solidFill>
                <a:latin typeface="AR CENA" panose="02000000000000000000" pitchFamily="2" charset="0"/>
              </a:rPr>
              <a:t>hy</a:t>
            </a:r>
            <a:r>
              <a:rPr lang="en-ZA" sz="5600" dirty="0">
                <a:solidFill>
                  <a:schemeClr val="accent2">
                    <a:lumMod val="50000"/>
                  </a:schemeClr>
                </a:solidFill>
                <a:latin typeface="AR CENA" panose="02000000000000000000" pitchFamily="2" charset="0"/>
              </a:rPr>
              <a:t> </a:t>
            </a:r>
            <a:r>
              <a:rPr lang="en-ZA" sz="5600" dirty="0" err="1">
                <a:solidFill>
                  <a:schemeClr val="accent2">
                    <a:lumMod val="50000"/>
                  </a:schemeClr>
                </a:solidFill>
                <a:latin typeface="AR CENA" panose="02000000000000000000" pitchFamily="2" charset="0"/>
              </a:rPr>
              <a:t>doen</a:t>
            </a:r>
            <a:r>
              <a:rPr lang="en-ZA" sz="5600" dirty="0">
                <a:solidFill>
                  <a:schemeClr val="accent2">
                    <a:lumMod val="50000"/>
                  </a:schemeClr>
                </a:solidFill>
                <a:latin typeface="AR CENA" panose="02000000000000000000" pitchFamily="2" charset="0"/>
              </a:rPr>
              <a:t> </a:t>
            </a:r>
            <a:r>
              <a:rPr lang="en-ZA" sz="5600" dirty="0" err="1">
                <a:solidFill>
                  <a:schemeClr val="accent2">
                    <a:lumMod val="50000"/>
                  </a:schemeClr>
                </a:solidFill>
                <a:latin typeface="AR CENA" panose="02000000000000000000" pitchFamily="2" charset="0"/>
              </a:rPr>
              <a:t>dit</a:t>
            </a:r>
            <a:r>
              <a:rPr lang="en-ZA" sz="5600" dirty="0">
                <a:solidFill>
                  <a:schemeClr val="accent2">
                    <a:lumMod val="50000"/>
                  </a:schemeClr>
                </a:solidFill>
                <a:latin typeface="AR CENA" panose="02000000000000000000" pitchFamily="2" charset="0"/>
              </a:rPr>
              <a:t>.</a:t>
            </a:r>
          </a:p>
        </p:txBody>
      </p:sp>
    </p:spTree>
    <p:extLst>
      <p:ext uri="{BB962C8B-B14F-4D97-AF65-F5344CB8AC3E}">
        <p14:creationId xmlns:p14="http://schemas.microsoft.com/office/powerpoint/2010/main" val="1510894737"/>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D9E1FD-BF7D-4AFD-A471-E444863B4C93}"/>
              </a:ext>
            </a:extLst>
          </p:cNvPr>
          <p:cNvSpPr>
            <a:spLocks noGrp="1"/>
          </p:cNvSpPr>
          <p:nvPr>
            <p:ph type="title"/>
          </p:nvPr>
        </p:nvSpPr>
        <p:spPr>
          <a:xfrm>
            <a:off x="334669" y="162522"/>
            <a:ext cx="11809005" cy="2706173"/>
          </a:xfrm>
        </p:spPr>
        <p:txBody>
          <a:bodyPr/>
          <a:lstStyle/>
          <a:p>
            <a:pPr marL="1219170" indent="-1219170">
              <a:buFont typeface="+mj-lt"/>
              <a:buAutoNum type="arabicPeriod" startAt="2"/>
            </a:pPr>
            <a:r>
              <a:rPr lang="nl-NL" sz="6000" b="1" dirty="0">
                <a:solidFill>
                  <a:srgbClr val="422100"/>
                </a:solidFill>
                <a:latin typeface="AR CENA" panose="02000000000000000000" pitchFamily="2" charset="0"/>
              </a:rPr>
              <a:t>SUBMISSIE IS ‘N OPDRAG NIE ‘N OPSIE NIE</a:t>
            </a:r>
            <a:endParaRPr lang="en-ZA" sz="6000" b="1" dirty="0">
              <a:solidFill>
                <a:srgbClr val="422100"/>
              </a:solidFill>
              <a:latin typeface="AR CENA" panose="02000000000000000000" pitchFamily="2" charset="0"/>
            </a:endParaRPr>
          </a:p>
        </p:txBody>
      </p:sp>
      <p:sp>
        <p:nvSpPr>
          <p:cNvPr id="3" name="Content Placeholder 2">
            <a:extLst>
              <a:ext uri="{FF2B5EF4-FFF2-40B4-BE49-F238E27FC236}">
                <a16:creationId xmlns:a16="http://schemas.microsoft.com/office/drawing/2014/main" id="{24CCC631-D33C-4AC0-9C9B-5F58CBCC485C}"/>
              </a:ext>
            </a:extLst>
          </p:cNvPr>
          <p:cNvSpPr>
            <a:spLocks noGrp="1"/>
          </p:cNvSpPr>
          <p:nvPr>
            <p:ph idx="1"/>
          </p:nvPr>
        </p:nvSpPr>
        <p:spPr>
          <a:xfrm>
            <a:off x="334669" y="2796992"/>
            <a:ext cx="11809005" cy="6203572"/>
          </a:xfrm>
        </p:spPr>
        <p:txBody>
          <a:bodyPr>
            <a:normAutofit fontScale="92500" lnSpcReduction="10000"/>
          </a:bodyPr>
          <a:lstStyle/>
          <a:p>
            <a:pPr algn="just">
              <a:spcBef>
                <a:spcPts val="2400"/>
              </a:spcBef>
            </a:pPr>
            <a:r>
              <a:rPr lang="nl-NL" sz="5400" b="1" dirty="0">
                <a:solidFill>
                  <a:schemeClr val="accent2">
                    <a:lumMod val="50000"/>
                  </a:schemeClr>
                </a:solidFill>
                <a:latin typeface="AR CENA" panose="02000000000000000000" pitchFamily="2" charset="0"/>
              </a:rPr>
              <a:t>Tit 2:2-5.</a:t>
            </a:r>
            <a:r>
              <a:rPr lang="nl-NL" sz="5400" dirty="0">
                <a:solidFill>
                  <a:schemeClr val="accent2">
                    <a:lumMod val="50000"/>
                  </a:schemeClr>
                </a:solidFill>
                <a:latin typeface="AR CENA" panose="02000000000000000000" pitchFamily="2" charset="0"/>
              </a:rPr>
              <a:t> ‘Die ou manne moet nugter wees, waardig, ingetoë, gesond in die geloof, in die liefde, in die lydsaamheid. Die ou vroue moet ook in hulle gedrag wees soos dit die heiliges betaam, geen kwaadspreeksters of aan baie wyn verslaaf nie, maar leraresse van wat goed is, sodat hulle die jong vroue kan leer om versigtig te wees, hulle mans en kinders lief te hê, ingetoë te wees, kuis, huislik, goed, aan hul eie mans onderdanig, sodat die woord van God nie belaster word nie.’</a:t>
            </a:r>
            <a:endParaRPr lang="en-ZA" sz="5400" dirty="0">
              <a:solidFill>
                <a:schemeClr val="accent2">
                  <a:lumMod val="50000"/>
                </a:schemeClr>
              </a:solidFill>
              <a:latin typeface="AR CENA" panose="02000000000000000000" pitchFamily="2" charset="0"/>
            </a:endParaRPr>
          </a:p>
        </p:txBody>
      </p:sp>
    </p:spTree>
    <p:extLst>
      <p:ext uri="{BB962C8B-B14F-4D97-AF65-F5344CB8AC3E}">
        <p14:creationId xmlns:p14="http://schemas.microsoft.com/office/powerpoint/2010/main" val="2547615762"/>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4CCC631-D33C-4AC0-9C9B-5F58CBCC485C}"/>
              </a:ext>
            </a:extLst>
          </p:cNvPr>
          <p:cNvSpPr>
            <a:spLocks noGrp="1"/>
          </p:cNvSpPr>
          <p:nvPr>
            <p:ph idx="1"/>
          </p:nvPr>
        </p:nvSpPr>
        <p:spPr>
          <a:xfrm>
            <a:off x="334669" y="2725276"/>
            <a:ext cx="11809005" cy="6633464"/>
          </a:xfrm>
        </p:spPr>
        <p:txBody>
          <a:bodyPr>
            <a:normAutofit/>
          </a:bodyPr>
          <a:lstStyle/>
          <a:p>
            <a:pPr algn="just">
              <a:spcBef>
                <a:spcPts val="2400"/>
              </a:spcBef>
            </a:pPr>
            <a:r>
              <a:rPr lang="nl-NL" sz="5600" b="1" dirty="0">
                <a:solidFill>
                  <a:schemeClr val="accent2">
                    <a:lumMod val="50000"/>
                  </a:schemeClr>
                </a:solidFill>
                <a:latin typeface="AR CENA" panose="02000000000000000000" pitchFamily="2" charset="0"/>
              </a:rPr>
              <a:t>1 Pt 2:13-14. </a:t>
            </a:r>
            <a:r>
              <a:rPr lang="nl-NL" sz="5600" dirty="0">
                <a:solidFill>
                  <a:schemeClr val="accent2">
                    <a:lumMod val="50000"/>
                  </a:schemeClr>
                </a:solidFill>
                <a:latin typeface="AR CENA" panose="02000000000000000000" pitchFamily="2" charset="0"/>
              </a:rPr>
              <a:t>‘Wees dan onderdanig aan elke menslike verordening ter wille van die Here - of dit die koning is as opperheer, of die goewerneurs as sy gesante, om wel kwaaddoeners te straf, maar die wat goed doen, te prys.’</a:t>
            </a:r>
            <a:endParaRPr lang="en-ZA" sz="5600" dirty="0">
              <a:solidFill>
                <a:schemeClr val="accent2">
                  <a:lumMod val="50000"/>
                </a:schemeClr>
              </a:solidFill>
              <a:latin typeface="AR CENA" panose="02000000000000000000" pitchFamily="2" charset="0"/>
            </a:endParaRPr>
          </a:p>
        </p:txBody>
      </p:sp>
    </p:spTree>
    <p:extLst>
      <p:ext uri="{BB962C8B-B14F-4D97-AF65-F5344CB8AC3E}">
        <p14:creationId xmlns:p14="http://schemas.microsoft.com/office/powerpoint/2010/main" val="2112820345"/>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4CCC631-D33C-4AC0-9C9B-5F58CBCC485C}"/>
              </a:ext>
            </a:extLst>
          </p:cNvPr>
          <p:cNvSpPr>
            <a:spLocks noGrp="1"/>
          </p:cNvSpPr>
          <p:nvPr>
            <p:ph idx="1"/>
          </p:nvPr>
        </p:nvSpPr>
        <p:spPr>
          <a:xfrm>
            <a:off x="334669" y="2008094"/>
            <a:ext cx="11809005" cy="6795247"/>
          </a:xfrm>
        </p:spPr>
        <p:txBody>
          <a:bodyPr>
            <a:normAutofit/>
          </a:bodyPr>
          <a:lstStyle/>
          <a:p>
            <a:pPr algn="just">
              <a:spcBef>
                <a:spcPts val="2400"/>
              </a:spcBef>
            </a:pPr>
            <a:r>
              <a:rPr lang="nl-NL" sz="5200" b="1" dirty="0">
                <a:solidFill>
                  <a:schemeClr val="accent2">
                    <a:lumMod val="50000"/>
                  </a:schemeClr>
                </a:solidFill>
                <a:latin typeface="AR CENA" panose="02000000000000000000" pitchFamily="2" charset="0"/>
              </a:rPr>
              <a:t>Hand 5:27-29. </a:t>
            </a:r>
            <a:r>
              <a:rPr lang="nl-NL" sz="5200" dirty="0">
                <a:solidFill>
                  <a:schemeClr val="accent2">
                    <a:lumMod val="50000"/>
                  </a:schemeClr>
                </a:solidFill>
                <a:latin typeface="AR CENA" panose="02000000000000000000" pitchFamily="2" charset="0"/>
              </a:rPr>
              <a:t>‘Hulle het hul dan gebring en voor die Raad gestel; en die hoëpriester het hulle gevra en gesê: Het ons julle nie uitdruklik verbied om in dié Naam te leer nie? En kyk, julle het Jerusalem met julle leer vervul; en julle wil die bloed van hierdie Man op ons bring. En Petrus en die apostels antwoord en sê: Ons moet aan God meer gehoorsaam wees as aan die mense.’</a:t>
            </a:r>
            <a:endParaRPr lang="en-ZA" sz="5200" dirty="0">
              <a:solidFill>
                <a:schemeClr val="accent2">
                  <a:lumMod val="50000"/>
                </a:schemeClr>
              </a:solidFill>
              <a:latin typeface="AR CENA" panose="02000000000000000000" pitchFamily="2" charset="0"/>
            </a:endParaRPr>
          </a:p>
        </p:txBody>
      </p:sp>
    </p:spTree>
    <p:extLst>
      <p:ext uri="{BB962C8B-B14F-4D97-AF65-F5344CB8AC3E}">
        <p14:creationId xmlns:p14="http://schemas.microsoft.com/office/powerpoint/2010/main" val="692628886"/>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D9E1FD-BF7D-4AFD-A471-E444863B4C93}"/>
              </a:ext>
            </a:extLst>
          </p:cNvPr>
          <p:cNvSpPr>
            <a:spLocks noGrp="1"/>
          </p:cNvSpPr>
          <p:nvPr>
            <p:ph type="title"/>
          </p:nvPr>
        </p:nvSpPr>
        <p:spPr>
          <a:xfrm>
            <a:off x="334669" y="162517"/>
            <a:ext cx="12144669" cy="2706173"/>
          </a:xfrm>
        </p:spPr>
        <p:txBody>
          <a:bodyPr/>
          <a:lstStyle/>
          <a:p>
            <a:pPr marL="1219170" indent="-1219170">
              <a:buFont typeface="+mj-lt"/>
              <a:buAutoNum type="arabicPeriod" startAt="3"/>
            </a:pPr>
            <a:r>
              <a:rPr lang="nl-NL" sz="6000" b="1" dirty="0">
                <a:solidFill>
                  <a:srgbClr val="422100"/>
                </a:solidFill>
                <a:latin typeface="AR CENA" panose="02000000000000000000" pitchFamily="2" charset="0"/>
              </a:rPr>
              <a:t>SUBMISSIE IS DIE EERSTE LINIE VAN ONS GEESTELIKE BESKERMING</a:t>
            </a:r>
            <a:endParaRPr lang="en-ZA" sz="6000" b="1" dirty="0">
              <a:solidFill>
                <a:srgbClr val="422100"/>
              </a:solidFill>
              <a:latin typeface="AR CENA" panose="02000000000000000000" pitchFamily="2" charset="0"/>
            </a:endParaRPr>
          </a:p>
        </p:txBody>
      </p:sp>
      <p:sp>
        <p:nvSpPr>
          <p:cNvPr id="3" name="Content Placeholder 2">
            <a:extLst>
              <a:ext uri="{FF2B5EF4-FFF2-40B4-BE49-F238E27FC236}">
                <a16:creationId xmlns:a16="http://schemas.microsoft.com/office/drawing/2014/main" id="{24CCC631-D33C-4AC0-9C9B-5F58CBCC485C}"/>
              </a:ext>
            </a:extLst>
          </p:cNvPr>
          <p:cNvSpPr>
            <a:spLocks noGrp="1"/>
          </p:cNvSpPr>
          <p:nvPr>
            <p:ph idx="1"/>
          </p:nvPr>
        </p:nvSpPr>
        <p:spPr>
          <a:xfrm>
            <a:off x="334669" y="2725259"/>
            <a:ext cx="11809005" cy="6006365"/>
          </a:xfrm>
        </p:spPr>
        <p:txBody>
          <a:bodyPr>
            <a:normAutofit/>
          </a:bodyPr>
          <a:lstStyle/>
          <a:p>
            <a:pPr algn="just">
              <a:spcBef>
                <a:spcPts val="2400"/>
              </a:spcBef>
            </a:pPr>
            <a:r>
              <a:rPr lang="nl-NL" sz="5600" b="1" dirty="0">
                <a:solidFill>
                  <a:schemeClr val="accent2">
                    <a:lumMod val="50000"/>
                  </a:schemeClr>
                </a:solidFill>
                <a:latin typeface="AR CENA" panose="02000000000000000000" pitchFamily="2" charset="0"/>
              </a:rPr>
              <a:t>Jak 4:7. </a:t>
            </a:r>
            <a:r>
              <a:rPr lang="nl-NL" sz="5600" dirty="0">
                <a:solidFill>
                  <a:schemeClr val="accent2">
                    <a:lumMod val="50000"/>
                  </a:schemeClr>
                </a:solidFill>
                <a:latin typeface="AR CENA" panose="02000000000000000000" pitchFamily="2" charset="0"/>
              </a:rPr>
              <a:t>‘Onderwerp julle dan aan God; weerstaan die duiwel, en hy sal van julle wegvlug.’</a:t>
            </a:r>
            <a:endParaRPr lang="en-ZA" sz="5600" dirty="0">
              <a:solidFill>
                <a:schemeClr val="accent2">
                  <a:lumMod val="50000"/>
                </a:schemeClr>
              </a:solidFill>
              <a:latin typeface="AR CENA" panose="02000000000000000000" pitchFamily="2" charset="0"/>
            </a:endParaRPr>
          </a:p>
        </p:txBody>
      </p:sp>
    </p:spTree>
    <p:extLst>
      <p:ext uri="{BB962C8B-B14F-4D97-AF65-F5344CB8AC3E}">
        <p14:creationId xmlns:p14="http://schemas.microsoft.com/office/powerpoint/2010/main" val="2551447833"/>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D9E1FD-BF7D-4AFD-A471-E444863B4C93}"/>
              </a:ext>
            </a:extLst>
          </p:cNvPr>
          <p:cNvSpPr>
            <a:spLocks noGrp="1"/>
          </p:cNvSpPr>
          <p:nvPr>
            <p:ph type="title"/>
          </p:nvPr>
        </p:nvSpPr>
        <p:spPr>
          <a:xfrm>
            <a:off x="334669" y="162516"/>
            <a:ext cx="12144669" cy="2706173"/>
          </a:xfrm>
        </p:spPr>
        <p:txBody>
          <a:bodyPr/>
          <a:lstStyle/>
          <a:p>
            <a:pPr marL="1219170" indent="-1219170">
              <a:buFont typeface="+mj-lt"/>
              <a:buAutoNum type="arabicPeriod" startAt="4"/>
            </a:pPr>
            <a:r>
              <a:rPr lang="nl-NL" sz="6000" b="1" dirty="0">
                <a:solidFill>
                  <a:srgbClr val="422100"/>
                </a:solidFill>
                <a:latin typeface="AR CENA" panose="02000000000000000000" pitchFamily="2" charset="0"/>
              </a:rPr>
              <a:t>SUBMISSIE IS ‘N GESINDHEID WAT SE GEVOLG GEHOORSAAMHEID IS</a:t>
            </a:r>
            <a:endParaRPr lang="en-ZA" sz="6000" b="1" dirty="0">
              <a:solidFill>
                <a:srgbClr val="422100"/>
              </a:solidFill>
              <a:latin typeface="AR CENA" panose="02000000000000000000" pitchFamily="2" charset="0"/>
            </a:endParaRPr>
          </a:p>
        </p:txBody>
      </p:sp>
      <p:sp>
        <p:nvSpPr>
          <p:cNvPr id="3" name="Content Placeholder 2">
            <a:extLst>
              <a:ext uri="{FF2B5EF4-FFF2-40B4-BE49-F238E27FC236}">
                <a16:creationId xmlns:a16="http://schemas.microsoft.com/office/drawing/2014/main" id="{24CCC631-D33C-4AC0-9C9B-5F58CBCC485C}"/>
              </a:ext>
            </a:extLst>
          </p:cNvPr>
          <p:cNvSpPr>
            <a:spLocks noGrp="1"/>
          </p:cNvSpPr>
          <p:nvPr>
            <p:ph idx="1"/>
          </p:nvPr>
        </p:nvSpPr>
        <p:spPr>
          <a:xfrm>
            <a:off x="334669" y="2725258"/>
            <a:ext cx="11809005" cy="5862921"/>
          </a:xfrm>
        </p:spPr>
        <p:txBody>
          <a:bodyPr>
            <a:normAutofit/>
          </a:bodyPr>
          <a:lstStyle/>
          <a:p>
            <a:pPr algn="just">
              <a:spcBef>
                <a:spcPts val="2400"/>
              </a:spcBef>
            </a:pPr>
            <a:r>
              <a:rPr lang="nl-NL" sz="5600" b="1" dirty="0">
                <a:solidFill>
                  <a:schemeClr val="accent2">
                    <a:lumMod val="50000"/>
                  </a:schemeClr>
                </a:solidFill>
                <a:latin typeface="AR CENA" panose="02000000000000000000" pitchFamily="2" charset="0"/>
              </a:rPr>
              <a:t>Tit 3:1. </a:t>
            </a:r>
            <a:r>
              <a:rPr lang="nl-NL" sz="5600" dirty="0">
                <a:solidFill>
                  <a:schemeClr val="accent2">
                    <a:lumMod val="50000"/>
                  </a:schemeClr>
                </a:solidFill>
                <a:latin typeface="AR CENA" panose="02000000000000000000" pitchFamily="2" charset="0"/>
              </a:rPr>
              <a:t>‘Herinner hulle daaraan om onderdanig te wees aan owerhede en magte, om gehoorsaam te wees, bereid tot elke goeie werk;..’</a:t>
            </a:r>
            <a:endParaRPr lang="en-ZA" sz="5600" dirty="0">
              <a:solidFill>
                <a:schemeClr val="accent2">
                  <a:lumMod val="50000"/>
                </a:schemeClr>
              </a:solidFill>
              <a:latin typeface="AR CENA" panose="02000000000000000000" pitchFamily="2" charset="0"/>
            </a:endParaRPr>
          </a:p>
        </p:txBody>
      </p:sp>
    </p:spTree>
    <p:extLst>
      <p:ext uri="{BB962C8B-B14F-4D97-AF65-F5344CB8AC3E}">
        <p14:creationId xmlns:p14="http://schemas.microsoft.com/office/powerpoint/2010/main" val="2348847804"/>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151</TotalTime>
  <Words>961</Words>
  <Application>Microsoft Macintosh PowerPoint</Application>
  <PresentationFormat>Custom</PresentationFormat>
  <Paragraphs>24</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 CENA</vt:lpstr>
      <vt:lpstr>Arial</vt:lpstr>
      <vt:lpstr>Calibri</vt:lpstr>
      <vt:lpstr>Calibri Light</vt:lpstr>
      <vt:lpstr>Office Theme</vt:lpstr>
      <vt:lpstr>PowerPoint Presentation</vt:lpstr>
      <vt:lpstr>SUBMISSION TO AUTHORITY</vt:lpstr>
      <vt:lpstr>PowerPoint Presentation</vt:lpstr>
      <vt:lpstr>SONDER SUBMISSIE KAN DAAR GEEN WARE GESAG WEES NIE</vt:lpstr>
      <vt:lpstr>SUBMISSIE IS ‘N OPDRAG NIE ‘N OPSIE NIE</vt:lpstr>
      <vt:lpstr>PowerPoint Presentation</vt:lpstr>
      <vt:lpstr>PowerPoint Presentation</vt:lpstr>
      <vt:lpstr>SUBMISSIE IS DIE EERSTE LINIE VAN ONS GEESTELIKE BESKERMING</vt:lpstr>
      <vt:lpstr>SUBMISSIE IS ‘N GESINDHEID WAT SE GEVOLG GEHOORSAAMHEID IS</vt:lpstr>
      <vt:lpstr>PowerPoint Presentation</vt:lpstr>
      <vt:lpstr>JESUS IS ONS VOORLOPER &amp; VOORBEELD IN SUBMISSIE</vt:lpstr>
      <vt:lpstr>PowerPoint Presentation</vt:lpstr>
      <vt:lpstr>PowerPoint Presentation</vt:lpstr>
      <vt:lpstr>PowerPoint Presentation</vt:lpstr>
      <vt:lpstr>SUBMISSIE IS GOD SE ANTWOORD VIR EENHEID</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Phil Meyer</dc:creator>
  <cp:lastModifiedBy>Microsoft Office User</cp:lastModifiedBy>
  <cp:revision>9</cp:revision>
  <dcterms:created xsi:type="dcterms:W3CDTF">2018-09-29T20:28:54Z</dcterms:created>
  <dcterms:modified xsi:type="dcterms:W3CDTF">2020-03-25T21:01:41Z</dcterms:modified>
</cp:coreProperties>
</file>