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336" r:id="rId3"/>
    <p:sldId id="337" r:id="rId4"/>
    <p:sldId id="338" r:id="rId5"/>
    <p:sldId id="339" r:id="rId6"/>
    <p:sldId id="340" r:id="rId7"/>
    <p:sldId id="335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  <p:sldId id="360" r:id="rId28"/>
    <p:sldId id="361" r:id="rId29"/>
    <p:sldId id="362" r:id="rId30"/>
    <p:sldId id="363" r:id="rId31"/>
    <p:sldId id="364" r:id="rId32"/>
    <p:sldId id="365" r:id="rId33"/>
    <p:sldId id="366" r:id="rId34"/>
    <p:sldId id="367" r:id="rId35"/>
    <p:sldId id="368" r:id="rId36"/>
    <p:sldId id="369" r:id="rId37"/>
    <p:sldId id="370" r:id="rId38"/>
    <p:sldId id="371" r:id="rId39"/>
    <p:sldId id="372" r:id="rId40"/>
    <p:sldId id="325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Nq7x5QNaXCvKkpb3IwPPGg==" hashData="znqFu72KvNcZOeBN3qj9Yplnx5y2vtmqdAU7CwPzA/kbXvDVIkJBqw0DV3yW2d14QQqLlx3gwHSYxMAaiNo6x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76" autoAdjust="0"/>
    <p:restoredTop sz="87345"/>
  </p:normalViewPr>
  <p:slideViewPr>
    <p:cSldViewPr snapToGrid="0" snapToObjects="1">
      <p:cViewPr varScale="1">
        <p:scale>
          <a:sx n="135" d="100"/>
          <a:sy n="135" d="100"/>
        </p:scale>
        <p:origin x="100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4/17/20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619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02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61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422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367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548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299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7637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82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59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069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383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1217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264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679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153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0056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4861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723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16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1347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002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663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518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870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0511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426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804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858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947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62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4118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78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43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47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96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65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kumimoji="0" lang="en-US" sz="7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BLESSED</a:t>
            </a:r>
            <a:br>
              <a:rPr kumimoji="0" lang="en-US" sz="7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</a:b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GÉNESIS 12:1-3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die Here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Abram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land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familie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 huis,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land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naam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diegene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vervloek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vervloek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geslagte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53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EXODUS 19:4-6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self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Egiptenaars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arendsvlerke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terdeë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stem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luister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verbond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eiendom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wees, want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myne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2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EXODUS 19:4-6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júlle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koninkryk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priesters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5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DEUTERONÓMIUM 30:15-16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voorgehou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geluk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ongeluk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is om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wandel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gebooie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insettinge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verordeninge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vermenigvuldig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land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neem.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10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NÚMERI 6:22-27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die Here het met Moses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Aäron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aangesig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skyn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wees;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aangesig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gee.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my Naam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6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JESAJA 65:16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land,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die God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land,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die God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vorige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benoudhede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vergeet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verborge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42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GALÁSIËRS 3:8-14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Skrif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heidene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regverdig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Abraham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evangelie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verkondig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gelowige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Abraham.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3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GALÁSIËRS 3:8-14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wet is,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Vervloek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geskryf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wet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wet by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geregverdig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duidelik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1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GALÁSIËRS 3:8-14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regverdige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die wet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Christus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losgekoop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wet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—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GALÁSIËRS 3:8-14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Vervloek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hout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hang 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Abraham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heidene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Christus Jesus,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belofte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GOD WIL &amp; KAN ONS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 IN ALLE OPSIGTE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4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5:1-12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toe Hy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Hy op die berg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geklim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sit het,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dissipels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geopen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wat arm van gees is,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koninkryk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8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5:1-12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vertroos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sagmoediges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beërwe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honger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versadig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barmhartiges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barmhartigheid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bewys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2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5:1-12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wat rein van hart is,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vredemakers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koninkryk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9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5:1-12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beledig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valslik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kwaad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verheug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loon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want so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4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makarios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’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greatly blessed, supremely well off, fortunate.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7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11:27-28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stem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borste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gesoog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Ja,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0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 1:3-4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GESEËND is die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Vader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 Jesus Christus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seëninge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Christus,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uitverkies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grondlegging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sonder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gebrek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Geseënd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eulogetos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yoo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-log-ay-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admireer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&amp;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danksegging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bring..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68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eulogeo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yoo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-log-eh-o) 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speak well of…to bless, to prosper, to invoke a benediction (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goedkeuring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9:6-11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dink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Wie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spaarsaamlik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spaarsaamlik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hart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voorneem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droefheid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dwang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God het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blymoedige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9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DIE BASIESE VOORVEREISTE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 SEENING IS GEHOORSAAMHEID AAN GOD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5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9:6-11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het mag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oorvloedig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opsigte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oorvloedig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is: Hy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uitgestrooi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armes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9:6-11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Hy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brood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vermeerder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toeneem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milddadigheid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danksegging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JAKOBUS 1:12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man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versoeking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toets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kroon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liefhet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0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13:13-17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reg,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dan,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gewas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verplig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voorbeeld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om,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6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13:13-17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dienskneg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gesant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46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 4:12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naam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3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HEBREËRS 5:9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het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bewerker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geword</a:t>
            </a: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1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PETRUS 1:6-9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Daarin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verheug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al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-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tydjie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bedroef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beproewinge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beproefdheid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kosbaarder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goud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gelouter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word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Jesus Christus;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7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PETRUS 1:6-9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al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liefhet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glo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onuitspreeklike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blydskap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einddoel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verkry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8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 22:7,14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gebooie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reg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boom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poorte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GODDELIKE SEËN MOET DAN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 ONTVANG WORD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8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BLESSED</a:t>
            </a:r>
            <a:b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44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JESUS HET DIE SEËN VAN DIE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 VERDER GEKWALIFISEER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6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DIE HOOGSTE EN UITEINDELIKE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VORM VAN SEËN IS DIE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SALIGHEID VAN ONS SIELE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5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GÉNESIS 1:27-28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geskape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het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geskape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geskape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vrugbaar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vermeerder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onderwerp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visse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see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voëls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kruip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3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BLESSED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Heb: Blessed: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barak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(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baw-rak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‘to kneel to receive as the lessor form the greater..’ 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mindere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Meerdere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Skepsel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Skepper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Oortreffend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Oorvloedig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0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GÉNESIS 5:1-2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stamboom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Adam.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God Adam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geskape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het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gelykenis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God. Man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geskape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geskape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1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1889</Words>
  <Application>Microsoft Macintosh PowerPoint</Application>
  <PresentationFormat>Widescreen</PresentationFormat>
  <Paragraphs>155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Century Gothic</vt:lpstr>
      <vt:lpstr>Symbol</vt:lpstr>
      <vt:lpstr>Office Theme</vt:lpstr>
      <vt:lpstr>BLESSED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BLESSED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Microsoft Office User</cp:lastModifiedBy>
  <cp:revision>107</cp:revision>
  <dcterms:created xsi:type="dcterms:W3CDTF">2019-11-08T20:02:32Z</dcterms:created>
  <dcterms:modified xsi:type="dcterms:W3CDTF">2020-04-17T21:15:02Z</dcterms:modified>
</cp:coreProperties>
</file>