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335" r:id="rId3"/>
    <p:sldId id="364" r:id="rId4"/>
    <p:sldId id="365" r:id="rId5"/>
    <p:sldId id="366" r:id="rId6"/>
    <p:sldId id="367" r:id="rId7"/>
    <p:sldId id="368" r:id="rId8"/>
    <p:sldId id="370" r:id="rId9"/>
    <p:sldId id="369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6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YhPC0sQbjoK1joPwclRdaw==" hashData="oyOtu8wERxSJpsOCAZ/RbQ5Ry3ek5cfvq+foXidCVhlD8Xdf3IfoNe5vVmueQ4qacxIGynVgIzKRXkgRVkGmA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6" autoAdjust="0"/>
    <p:restoredTop sz="87322"/>
  </p:normalViewPr>
  <p:slideViewPr>
    <p:cSldViewPr snapToGrid="0" snapToObjects="1">
      <p:cViewPr varScale="1">
        <p:scale>
          <a:sx n="140" d="100"/>
          <a:sy n="140" d="100"/>
        </p:scale>
        <p:origin x="62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4/21/20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49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028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918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101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63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371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5164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182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759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14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3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819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90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06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33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2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68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4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04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45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6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4/21/20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5"/>
            <a:ext cx="6951800" cy="392834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BRAVE HEART IS BIBLICAL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24:7-8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ja,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Erekoning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Wie is tog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Erekoning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Die Here 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geweldig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geweldig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92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KRONIEKE 12:38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krygsmanne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slagorde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aaneengesluit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onverdeelde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Hebron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hele Israel;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Israeliete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hart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7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KRONIEKE 12:8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Gadiete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afgeskei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woestyn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dapper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krygsmanne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oorlog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toegerus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spies,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leeugesigte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vinnig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gemsbokke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72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30:1-8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Siklag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Amalekiete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Suidland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Siklag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Siklag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verbrand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gevange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kleinste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niemand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30:1-8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verbrand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dogters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gevangenes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manskappe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totdat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6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30:1-8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se twee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Ahínoam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Jísreël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Abígail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Karmeliet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was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gevangenes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benoud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manskappe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gepraat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stenig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manskappe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verbitterd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dogters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321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SAMUEL 30:1-8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Ábjatar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priester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Ahiméleg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Bring tog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skouerkleed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Ábjatar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skouerkleed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geraadpleeg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Sal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agternajaag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Sal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inhaal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Agtervolg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sekerlik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inhaal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sekerlik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uitred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7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TIMÓTHEÜS 6:12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gryp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waartoe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belydenis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afgelê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62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TIMÓTHEÜS 2:3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verdrukking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krygsman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Jesus Christus.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287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TIMÓTHEÜS 4:7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wedloop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voleindig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1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EXODUS 15:1-3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het Moses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Israel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lied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sing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, want Hy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ruiter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Hy in die see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gewerp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Here is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psalm,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het my tot heil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is my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God van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Here is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krygsman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naam.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09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JOËL 2:1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BLAAS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basuin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Sion,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blaas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alarm op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berg!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inwoners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land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25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JOËL 2:7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hardloop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krygsmanne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klim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pad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88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5"/>
            <a:ext cx="6951800" cy="392834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BRAVE HEART IS BIBLICAL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8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18:1-7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musiekleier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'n Psalm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kneg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,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lied tot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hand van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hand van Saul.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hartlik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Here 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Here is my rots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redder; my God, my rots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skuil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 heil,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rotsvesting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87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18:1-7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lofwaardig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strome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onheil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oorval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doderyk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rondom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strikke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teëgekom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benoud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tot my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Hy het my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paleis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hulpgeroep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66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18:29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lamp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Here my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duisternis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opklaar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84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18:31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gelouter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Hy is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skild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skuil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9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18:35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 leer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oorlog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arms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koperboog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span.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18:47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rots,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verhoog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die God van my heil!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67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JEREMIA 20:11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die Here is met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geweldige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held;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vervolgers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struikel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beskaamd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geslaag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smaad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vergeet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3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1090</Words>
  <Application>Microsoft Macintosh PowerPoint</Application>
  <PresentationFormat>Widescreen</PresentationFormat>
  <Paragraphs>92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Symbol</vt:lpstr>
      <vt:lpstr>Office Theme</vt:lpstr>
      <vt:lpstr>BRAVE HEART IS BIBLICAL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BRAVE HEART IS BIBLICAL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111</cp:revision>
  <dcterms:created xsi:type="dcterms:W3CDTF">2019-11-08T20:02:32Z</dcterms:created>
  <dcterms:modified xsi:type="dcterms:W3CDTF">2020-04-21T06:44:06Z</dcterms:modified>
</cp:coreProperties>
</file>