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331" r:id="rId3"/>
    <p:sldId id="332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41" r:id="rId13"/>
    <p:sldId id="342" r:id="rId14"/>
    <p:sldId id="343" r:id="rId15"/>
    <p:sldId id="344" r:id="rId16"/>
    <p:sldId id="345" r:id="rId17"/>
    <p:sldId id="346" r:id="rId18"/>
    <p:sldId id="347" r:id="rId19"/>
    <p:sldId id="348" r:id="rId20"/>
    <p:sldId id="349" r:id="rId21"/>
    <p:sldId id="350" r:id="rId22"/>
    <p:sldId id="351" r:id="rId23"/>
    <p:sldId id="352" r:id="rId24"/>
    <p:sldId id="353" r:id="rId25"/>
    <p:sldId id="354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2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i1FI6fFuKydbQrlKNlyp4Q==" hashData="3ww7N0WhG86BGMn5FFvhYKueW5ruIy91IgcCzhcRUwgQKhKUEZ4RX7jyEX5JkaPGDaEvWpcoNdLVn1ezYWvZC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1" autoAdjust="0"/>
    <p:restoredTop sz="87322"/>
  </p:normalViewPr>
  <p:slideViewPr>
    <p:cSldViewPr snapToGrid="0" snapToObjects="1">
      <p:cViewPr varScale="1">
        <p:scale>
          <a:sx n="140" d="100"/>
          <a:sy n="140" d="100"/>
        </p:scale>
        <p:origin x="166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285994-54C3-6341-A23C-CB5D47131F8A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9C90CB-7686-744B-96D9-422CFC7D4F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  <a:p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Hebreërs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Matthéüs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Timótheüs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Korinthiërs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Efésiërs</a:t>
            </a:r>
            <a:endParaRPr lang="en-US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Númeri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1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173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114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388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06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002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683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253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7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914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58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404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57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463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52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7065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1321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244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3304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9827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67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42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6004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87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9867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83924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5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Font: Century Gothic</a:t>
            </a:r>
          </a:p>
          <a:p>
            <a:r>
              <a:rPr lang="en-US" dirty="0"/>
              <a:t>Main Title Slide: Font Size 80</a:t>
            </a:r>
          </a:p>
          <a:p>
            <a:r>
              <a:rPr lang="en-US" dirty="0"/>
              <a:t>Main Headings: 40-44</a:t>
            </a:r>
          </a:p>
          <a:p>
            <a:r>
              <a:rPr lang="en-US" dirty="0"/>
              <a:t>Main Body: 33</a:t>
            </a:r>
          </a:p>
          <a:p>
            <a:r>
              <a:rPr lang="en-US" dirty="0"/>
              <a:t>Bold and Italic as required</a:t>
            </a:r>
          </a:p>
          <a:p>
            <a:r>
              <a:rPr lang="en-US" dirty="0"/>
              <a:t>Spacing: 15</a:t>
            </a:r>
          </a:p>
          <a:p>
            <a:r>
              <a:rPr lang="en-US" dirty="0"/>
              <a:t>Verse numbers: 20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5964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572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231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2738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74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40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9C90CB-7686-744B-96D9-422CFC7D4FA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593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8F16D-558C-7447-9B17-E10F08144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BDF91-8AB4-2943-AE28-20D3CD769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12AA0-0985-BE4B-9BCE-C3586233F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646D-80D1-D941-A552-37BF9C022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B43AE-4FC6-6D45-A518-2364381B2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90FA6-D9C9-A54A-8EDC-A055E0860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80D2B3-CB43-6948-B4F5-A66BD73F0B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6C830-CFE8-A148-9A4D-00597AC4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933A38-EE88-F745-8F8C-8516C9282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2D6F2-3675-4740-9DFD-96B0FBBA2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7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C0FC08-3B82-1F43-82D0-91ADD4875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04C463-B854-CE4E-8174-E3DCA03B1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1FA1B-6EE7-1D4E-B406-9D8638E83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BAAFD-328B-9647-87CD-BE605B11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622024-F68A-D240-9F96-454C181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86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4273E-7B9C-7B4E-9942-E95B491C5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0E7F87-0CC1-4742-9CD0-EFC230D18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36C8D-6AC9-FC41-91C2-875506B1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CE6696-4038-3549-9D42-ED0E4DAB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BEA4E7-C682-D049-A5FA-333F7A1C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47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EE03C-6DFE-EC43-ABAF-DD9B896B1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AA1EC-D4D0-5745-A4A1-DF63F6C2F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A29E2-2E8B-8047-B24A-67333AE59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549C4-ED7E-F147-ADD7-92A3B8123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7907C8-3241-124D-A35C-190D10E14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88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E498B-74EC-D94C-A4AA-EB1C140F8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C75A7D-59FC-CB42-ADDF-57D86ED0B7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78ACC1-EE82-4441-BF9A-730FD2BE3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DD5DE-2C29-CD48-9B03-BFE2BD6CD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7151E5-A4AD-4B4D-9621-89C1A71AE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A74831-B79A-9048-8D80-CF175F976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5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08CA-7A0D-0A46-AE0A-0ED26427B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FF76C-9676-C845-9671-0FABA3619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0FDF38-41D2-4547-B435-80413EE9D6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FA9AFC-22C4-5247-9AF8-EC8F0BE60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FF7C2A-491B-E64B-B3AB-9D9E04374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B865C-0582-8143-B3BE-CC4768F93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6640B0-B1EA-884D-81EB-E4B76210B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C61FF2-818C-434A-BCA6-25FC43A38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51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9C9D3-55A2-374B-991F-8172F640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6A121A-80AB-964B-9A12-D952B3C08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63F1C-ABE0-6742-AAFE-6E8873570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DFB907-B78B-C24C-87A4-5355B5969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D156C-C1F9-6542-BFCB-2047D9EB6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9C80E-016B-6A49-A5CA-DB0DBB241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49721-9EB2-0241-9104-04B6B4EC1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749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5003B-C63B-1F47-ADF7-97A82AD46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4442-C571-4049-81E4-927224FC60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55F481-E863-6B40-8DE0-E99C1EC7FB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A82CF7-822C-FA45-9A5E-3434847D2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EE30F8-EF70-C745-B18D-DADD479F4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C772D-2166-E14B-9213-8070A1F3E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12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83B12-6D69-2E45-81E7-5BCD7A47C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48410-E28A-7C43-8087-E95B48D8D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17B8E6-2FBF-2542-9D78-9195EBCF33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F07638-8D21-E543-BC86-1970E8350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66DA19-F60C-574A-9E2F-42C03B88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EE5EAB-F177-FA46-9471-801CB0C1E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352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645308-B7A5-6C45-883F-3009F556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ACB264-EC4D-FA43-AAE6-5760DF502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F9245-40BC-DF46-B105-9411A4F60A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781E1-7499-2143-B948-C54C8C2DEDD3}" type="datetimeFigureOut">
              <a:rPr lang="en-US" smtClean="0"/>
              <a:t>4/15/20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05EF5-8381-3040-B202-BB9798B68E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52E2D-40F1-414D-BEB6-265B854753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33385-CA48-B74E-B468-C79BBCA3A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14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kumimoji="0" lang="en-US" sz="7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DIS ONMOONTLIK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15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18:18-27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het: Wie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word? Maar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dinge wat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onmoontlik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is by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moontlik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352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Bénhadad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Aram,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versamel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opgetrek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Samaría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hongersnood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Samaría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eselskop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tagtig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kwart-kab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duiwemis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0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verbygaan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Help,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As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help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waarvandaan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help?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dorsvloer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parskuip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Wat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80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môre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geëet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weggesteek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loop —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roukleed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liggaam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Mag God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as die hoof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Safat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9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huis sit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sit,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man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boodskapper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oudstes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moordenaarskind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my hoof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5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6:24-33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Let op!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boodskapper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sluit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druk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voetstappe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Terwyl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boodskapper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onheil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;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die Here wag?'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25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Elísa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!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Môre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omtrent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fynmeel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mate gars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kos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Samaría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adjudant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arm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man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vensters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6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melaatse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ingang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totdat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hongersnood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3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oorloop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klaargemaak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aandskemer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65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1:26-38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sesde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Gabriël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Galiléa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die naam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Násaret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maagd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verloof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man met die naam van Josef,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huis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Dawid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naam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maagd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Maria.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by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gegroet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begenadigde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Die Here is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geseënd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vroue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1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maar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buitekant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die Here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gedruis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leërmag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64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Hetiete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Egiptenaars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gehuur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oorval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skemer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klaargemaak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0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melaatse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geëet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gedrink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silwer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goud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begrawe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teruggekom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weggeneem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begrawe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90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reg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boodskap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stil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!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môrelig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toe,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skuldig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huis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7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poortwagters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berig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gebring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stem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vasgemaakte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vasgemaakte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esels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tente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97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poortwagters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geroep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binne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-in die huis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nag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veld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78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uittrek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lewendig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vyf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oorgebly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neem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7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hele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menigte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Israel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dié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neem toe twee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strydwaens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perde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leër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gestuur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agter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tot by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Jordaan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43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die hele pad was vol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klere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voorwerpe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oorhaastige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vlug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weggegooi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draai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boodskappers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Arameërs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plunder;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54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fynmeel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gekos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mate gars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 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adjudant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op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se arm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geleun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aangestel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maar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gesterf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man van God,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uitgespreek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afgekom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8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1:26-38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ontsteld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nagedink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beteken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vrees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Maria,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genade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gevind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swanger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492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toe die man van God met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gespreek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Môre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omtrent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sulke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tyd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twee mate gars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fynmeel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sikkel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Samaría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het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adjudant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man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vensters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iets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20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II KONINGS 7:1-20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oë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maar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daarvan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so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poort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vertrap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gesterf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66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8:31,37-39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As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vír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teen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wees? Maar in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oorwinnaars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liefgehad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ROMEINE 8:31,37-39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versekerd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owerhede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teenwoordige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toekomende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hoogte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diepte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skepsel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skei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liefde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Christus Jesus,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Here,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5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2620100" y="661946"/>
            <a:ext cx="6951800" cy="402336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7800" b="1" i="1" kern="0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DIS ONMOONTLIK</a:t>
            </a:r>
            <a:endParaRPr kumimoji="0" lang="en-ZA" sz="80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440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1:26-38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groot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Allerhoogste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Here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troon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Dawid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huis van Jakob tot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ewigheid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einde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Maria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aangesien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83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1:26-38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krag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Allerhoogste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oorskadu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Heilige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word.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Elisabet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bloedverwant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self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seun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ontvang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ouderdom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sesde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onvrugbaar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1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1:26-38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by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onmoontlik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wees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Maria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diensmaagd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die Here.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met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volgens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u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engel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 van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haar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weggegaan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18:18-27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sekere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owerste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vra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Meester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ewige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beërwe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Waarom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noem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?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Niemand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behalwe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naamlik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God.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ken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gebooie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egbreek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doodslaan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steel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18:18-27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valse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getuienis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gee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vader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moeder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Al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hierdie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dinge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onderhou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my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jeug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antwoord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ding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ontbreek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jou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—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verkoop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verdeel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onder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armes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skat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hemel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;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8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1981200" y="347472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LUKAS 18:18-27</a:t>
            </a:r>
            <a:endParaRPr lang="en-US" sz="24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712922" y="1719072"/>
            <a:ext cx="10848814" cy="45732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buClr>
                <a:srgbClr val="31B6FD"/>
              </a:buClr>
              <a:buSzPts val="3000"/>
              <a:buNone/>
            </a:pP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kom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dan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hier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volg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My. Toe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hoor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het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baie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toe Jesus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sien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hy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diep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bedroef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geword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het,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sê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Hy: Hoe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beswaarlik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hulle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wat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goed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besit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Want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dit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makliker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kameel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om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deur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oog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naald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as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vir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'n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man om in die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koninkryk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van God in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600" i="1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gaan</a:t>
            </a:r>
            <a:r>
              <a:rPr lang="en-US" sz="3600" i="1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118D2E7-EFF2-9647-A6CF-9C989BFEB27F}"/>
              </a:ext>
            </a:extLst>
          </p:cNvPr>
          <p:cNvSpPr txBox="1">
            <a:spLocks/>
          </p:cNvSpPr>
          <p:nvPr/>
        </p:nvSpPr>
        <p:spPr>
          <a:xfrm>
            <a:off x="2089659" y="4907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4" name="Picture 3" descr="A picture containing food&#10;&#10;Description automatically generated">
            <a:extLst>
              <a:ext uri="{FF2B5EF4-FFF2-40B4-BE49-F238E27FC236}">
                <a16:creationId xmlns:a16="http://schemas.microsoft.com/office/drawing/2014/main" id="{08DF987E-AB51-0040-8D2A-441B57FAE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961" y="138430"/>
            <a:ext cx="1153922" cy="115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30">
        <p:wipe dir="r"/>
      </p:transition>
    </mc:Choice>
    <mc:Fallback xmlns="">
      <p:transition>
        <p:wipe dir="r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9-08-25 Philippians - Epistle of Joy IV" id="{1D3B2CA8-103D-1A45-9131-56EE6DB0AA22}" vid="{21D02281-4C00-6946-9E26-000BA019ADD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2151</Words>
  <Application>Microsoft Macintosh PowerPoint</Application>
  <PresentationFormat>Widescreen</PresentationFormat>
  <Paragraphs>121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Century Gothic</vt:lpstr>
      <vt:lpstr>Symbol</vt:lpstr>
      <vt:lpstr>Office Theme</vt:lpstr>
      <vt:lpstr>DIS ONMOONTLIK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 ONMOONTLIK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DIVINE DESIGN IV</dc:title>
  <dc:creator>Microsoft Office User</dc:creator>
  <cp:lastModifiedBy>Microsoft Office User</cp:lastModifiedBy>
  <cp:revision>100</cp:revision>
  <dcterms:created xsi:type="dcterms:W3CDTF">2019-11-08T20:02:32Z</dcterms:created>
  <dcterms:modified xsi:type="dcterms:W3CDTF">2020-04-15T07:19:05Z</dcterms:modified>
</cp:coreProperties>
</file>