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331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47" r:id="rId19"/>
    <p:sldId id="348" r:id="rId20"/>
    <p:sldId id="349" r:id="rId21"/>
    <p:sldId id="350" r:id="rId22"/>
    <p:sldId id="351" r:id="rId23"/>
    <p:sldId id="352" r:id="rId24"/>
    <p:sldId id="353" r:id="rId25"/>
    <p:sldId id="354" r:id="rId26"/>
    <p:sldId id="32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nqcuFutvTzKMMKSUxgpQAQ==" hashData="KuA7f8VzLuIeGxsLgFmqu9igBXGX4TlKHJIFQAeCzwv6mpH6FLiaM7t7jYuIVDuvaY0T4fdCulWY5o4IsRmHqQ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45" autoAdjust="0"/>
    <p:restoredTop sz="87345"/>
  </p:normalViewPr>
  <p:slideViewPr>
    <p:cSldViewPr snapToGrid="0" snapToObjects="1">
      <p:cViewPr varScale="1">
        <p:scale>
          <a:sx n="135" d="100"/>
          <a:sy n="135" d="100"/>
        </p:scale>
        <p:origin x="100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85994-54C3-6341-A23C-CB5D47131F8A}" type="datetimeFigureOut">
              <a:rPr lang="en-US" smtClean="0"/>
              <a:t>4/17/20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90CB-7686-744B-96D9-422CFC7D4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Hebreërs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Efésiërs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174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959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751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1235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616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187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3932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127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662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1739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790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404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602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64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3361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0553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3101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736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596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680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98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9171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2685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428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998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17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8F16D-558C-7447-9B17-E10F08144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BDF91-8AB4-2943-AE28-20D3CD76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12AA0-0985-BE4B-9BCE-C3586233F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646D-80D1-D941-A552-37BF9C0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B43AE-4FC6-6D45-A518-2364381B2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5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0FA6-D9C9-A54A-8EDC-A055E0860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0D2B3-CB43-6948-B4F5-A66BD73F0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6C830-CFE8-A148-9A4D-00597AC4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3A38-EE88-F745-8F8C-8516C928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2D6F2-3675-4740-9DFD-96B0FBBA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2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C0FC08-3B82-1F43-82D0-91ADD4875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4C463-B854-CE4E-8174-E3DCA03B1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FA1B-6EE7-1D4E-B406-9D8638E8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BAAFD-328B-9647-87CD-BE605B11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22024-F68A-D240-9F96-454C181F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8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4273E-7B9C-7B4E-9942-E95B491C5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E7F87-0CC1-4742-9CD0-EFC230D18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36C8D-6AC9-FC41-91C2-875506B1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E6696-4038-3549-9D42-ED0E4DAB0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EA4E7-C682-D049-A5FA-333F7A1CD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7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E03C-6DFE-EC43-ABAF-DD9B896B1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AA1EC-D4D0-5745-A4A1-DF63F6C2F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29E2-2E8B-8047-B24A-67333AE5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49C4-ED7E-F147-ADD7-92A3B812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907C8-3241-124D-A35C-190D10E1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E498B-74EC-D94C-A4AA-EB1C140F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75A7D-59FC-CB42-ADDF-57D86ED0B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8ACC1-EE82-4441-BF9A-730FD2BE3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DD5DE-2C29-CD48-9B03-BFE2BD6CD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151E5-A4AD-4B4D-9621-89C1A71A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74831-B79A-9048-8D80-CF175F97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5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08CA-7A0D-0A46-AE0A-0ED26427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FF76C-9676-C845-9671-0FABA3619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0FDF38-41D2-4547-B435-80413EE9D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A9AFC-22C4-5247-9AF8-EC8F0BE60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FF7C2A-491B-E64B-B3AB-9D9E04374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B865C-0582-8143-B3BE-CC4768F93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4/17/20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6640B0-B1EA-884D-81EB-E4B76210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61FF2-818C-434A-BCA6-25FC43A38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5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9C9D3-55A2-374B-991F-8172F640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A121A-80AB-964B-9A12-D952B3C0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4/17/20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63F1C-ABE0-6742-AAFE-6E887357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FB907-B78B-C24C-87A4-5355B596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DD156C-C1F9-6542-BFCB-2047D9EB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4/17/20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9C80E-016B-6A49-A5CA-DB0DBB24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49721-9EB2-0241-9104-04B6B4EC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4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003B-C63B-1F47-ADF7-97A82AD4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4442-C571-4049-81E4-927224FC6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5F481-E863-6B40-8DE0-E99C1EC7F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82CF7-822C-FA45-9A5E-3434847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E30F8-EF70-C745-B18D-DADD479F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C772D-2166-E14B-9213-8070A1F3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3B12-6D69-2E45-81E7-5BCD7A4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448410-E28A-7C43-8087-E95B48D8D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7B8E6-2FBF-2542-9D78-9195EBCF3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07638-8D21-E543-BC86-1970E835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66DA19-F60C-574A-9E2F-42C03B88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E5EAB-F177-FA46-9471-801CB0C1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5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45308-B7A5-6C45-883F-3009F5569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CB264-EC4D-FA43-AAE6-5760DF502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F9245-40BC-DF46-B105-9411A4F60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81E1-7499-2143-B948-C54C8C2DEDD3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05EF5-8381-3040-B202-BB9798B68E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52E2D-40F1-414D-BEB6-265B85475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1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620100" y="661946"/>
            <a:ext cx="6951800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EK WIL GEREED WEES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5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2:24-26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geluister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want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ombring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Maar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Samuel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toegeneem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guns by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sowel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.’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37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2:30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‘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spreek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HERE, die God van Israel: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duidelik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huis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huis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aangesig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wandel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spreek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My; want die wat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maar die wat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veragtelik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wees.’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0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3:1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‘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Samuel het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Eli,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skaars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gesigte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.’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20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3:4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‘…het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Samuel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geroep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geantwoord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..’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96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3:11-13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‘Toe het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Samuel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Kyk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‘n ding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Israel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waarvan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elkeen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se twee ore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Dié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Eli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vervul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huis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gespreek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van begin tot end.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88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3:11-13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huis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oordeel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ongeregtigheid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het; want 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skande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hulleself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gebring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streng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bestraf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.’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87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3:19-21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‘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Samuel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was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onvervuld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hele Israel van Dan tot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Berséba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erken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Samuel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betroubaar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as ‘n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profeet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verskyn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Silo; want die HERE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geopenbaar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Samuel in Silo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HERE.’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14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LUKAS 21:25-31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‘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tekens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son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sterre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benoudheid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nasies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radeloosheid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wanneer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branders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harte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beswyk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verwagting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dinge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wêreld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79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LUKAS 21:25-31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kragte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hemele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geskud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‘n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wolk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krag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heerlikheid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02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LUKAS 21:25-31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 begin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kyk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bo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hoofde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verlossing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naby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is. 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vertel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‘n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gelykenis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Let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vyeboom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bome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Net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bot,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vanself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somer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naby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is. So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koninkryk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naby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wanneer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.’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224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1:9-15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‘Toe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Hanna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geëet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gedrink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in Silo,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terwyl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priester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Eli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stoel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sit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deurpos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tempel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bitter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bedroef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bitterlik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‘n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gelofte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HERE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leërskare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911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LUKAS 21:34-36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‘Maar pas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julleself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harte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miskien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beswaar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swelgery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dronkenskap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sorge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dié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skielik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oorval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954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LUKAS 21:34-36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‘n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strik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almal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op die hele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bid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altyddeur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mag word om 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ontvlug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.’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990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MATTHÉÜS 25:1-13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‘Dan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koninkryk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hemele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maagde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lampe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geneem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uitgegaan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om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bruidegom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ontmoet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vyf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verstandig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vyf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dwaas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toe die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dwaas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lampe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neem,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olie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saamgeneem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31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MATTHÉÜS 25:1-13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Maar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verstandiges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olie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lampe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geneem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terwyl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bruidegom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talm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almal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slaap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middernag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‘n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geroep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bruidegom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tegemoet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! 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maagde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lampe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gereed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50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MATTHÉÜS 25:1-13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dwaas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verstandiges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Gee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olie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lampe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Maar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verstandiges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antwoord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Miskien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genoeg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liewer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verkopers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koop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julleself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onderwyl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koop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bruidegom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gereed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ingegaan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bruilof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gesluit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197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MATTHÉÜS 25:1-13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Later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toe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maagde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!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antwoord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Voorwaar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ken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dan,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waarop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.’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811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620100" y="661946"/>
            <a:ext cx="6951800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EK WIL GEREED WEES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44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1:9-15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ellende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diensmaagd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dink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diensmaagd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vergeet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diensmaagd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‘n manlike kind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skenk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gee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skeermes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hoof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175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1:9-15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lank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aangesig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Eli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ag gee - want Hanna het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hart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gespreek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net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lippe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geroer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stem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gehoor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- het Eli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gedink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dronk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Eli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Hoe lank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‘n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dronk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gedra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 Sit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wyn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592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1:9-15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Maar Hanna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antwoord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Nee,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‘n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beswaard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gemoed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wyn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sterk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drank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gedrink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aangesig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uitgestort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67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1:27-28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‘Om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het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So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afgestaan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aanbid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.’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19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2:12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‘Maar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Eli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deugniete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erken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.’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244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2:17-18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‘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jongmanne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aangesig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HERE, want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offer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Maar Samuel het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aangesig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omgord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‘n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linne-skouerkleed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.’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66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2:24-26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‘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goeie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gerug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oortree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teen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sondig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beslis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owerheid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as ‘n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teen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sondig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skeidsregter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optree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11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-08-25 Philippians - Epistle of Joy IV" id="{1D3B2CA8-103D-1A45-9131-56EE6DB0AA22}" vid="{21D02281-4C00-6946-9E26-000BA019A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1412</Words>
  <Application>Microsoft Macintosh PowerPoint</Application>
  <PresentationFormat>Widescreen</PresentationFormat>
  <Paragraphs>97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Century Gothic</vt:lpstr>
      <vt:lpstr>Symbol</vt:lpstr>
      <vt:lpstr>Office Theme</vt:lpstr>
      <vt:lpstr>EK WIL GEREED WEES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EK WIL GEREED WEES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DIVINE DESIGN IV</dc:title>
  <dc:creator>Microsoft Office User</dc:creator>
  <cp:lastModifiedBy>Microsoft Office User</cp:lastModifiedBy>
  <cp:revision>101</cp:revision>
  <dcterms:created xsi:type="dcterms:W3CDTF">2019-11-08T20:02:32Z</dcterms:created>
  <dcterms:modified xsi:type="dcterms:W3CDTF">2020-04-17T21:14:41Z</dcterms:modified>
</cp:coreProperties>
</file>