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handoutMasterIdLst>
    <p:handoutMasterId r:id="rId29"/>
  </p:handoutMasterIdLst>
  <p:sldIdLst>
    <p:sldId id="269"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pzE6nH72QOlZ2w/jxgHSgw==" hashData="DuC9bv1eqlPmR96h3I+B5wLBvOSUJ5K/PojRRGMxBp5avLpWiUKE/B64jk14DhgsfuH+A8pvs7gUHP8ayc983g=="/>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7" autoAdjust="0"/>
    <p:restoredTop sz="94660"/>
  </p:normalViewPr>
  <p:slideViewPr>
    <p:cSldViewPr snapToGrid="0">
      <p:cViewPr varScale="1">
        <p:scale>
          <a:sx n="162" d="100"/>
          <a:sy n="162" d="100"/>
        </p:scale>
        <p:origin x="520" y="176"/>
      </p:cViewPr>
      <p:guideLst/>
    </p:cSldViewPr>
  </p:slideViewPr>
  <p:notesTextViewPr>
    <p:cViewPr>
      <p:scale>
        <a:sx n="3" d="2"/>
        <a:sy n="3" d="2"/>
      </p:scale>
      <p:origin x="0" y="0"/>
    </p:cViewPr>
  </p:notesTextViewPr>
  <p:notesViewPr>
    <p:cSldViewPr snapToGrid="0" showGuides="1">
      <p:cViewPr varScale="1">
        <p:scale>
          <a:sx n="76" d="100"/>
          <a:sy n="76" d="100"/>
        </p:scale>
        <p:origin x="168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DF4E22-E98E-4F6B-977F-447F402EDE8D}" type="datetimeFigureOut">
              <a:rPr lang="en-US" smtClean="0"/>
              <a:t>4/14/20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FDC7F4F-41CA-4B09-9309-82952A673BCD}" type="slidenum">
              <a:rPr lang="en-US" smtClean="0"/>
              <a:t>‹#›</a:t>
            </a:fld>
            <a:endParaRPr lang="en-US"/>
          </a:p>
        </p:txBody>
      </p:sp>
    </p:spTree>
    <p:extLst>
      <p:ext uri="{BB962C8B-B14F-4D97-AF65-F5344CB8AC3E}">
        <p14:creationId xmlns:p14="http://schemas.microsoft.com/office/powerpoint/2010/main" val="1899143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02AA3D-838A-4524-93AE-BB6F4B6FC72A}" type="datetimeFigureOut">
              <a:rPr lang="en-US" smtClean="0"/>
              <a:t>4/14/20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945297-9661-4111-AC4D-7C1869DFF06C}" type="slidenum">
              <a:rPr lang="en-US" smtClean="0"/>
              <a:t>‹#›</a:t>
            </a:fld>
            <a:endParaRPr lang="en-US"/>
          </a:p>
        </p:txBody>
      </p:sp>
    </p:spTree>
    <p:extLst>
      <p:ext uri="{BB962C8B-B14F-4D97-AF65-F5344CB8AC3E}">
        <p14:creationId xmlns:p14="http://schemas.microsoft.com/office/powerpoint/2010/main" val="419294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solidFill>
                  <a:schemeClr val="tx1"/>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F9C73D9D-BEC1-4A36-A912-403F7B61D841}" type="datetime1">
              <a:rPr lang="en-US" smtClean="0"/>
              <a:t>4/14/20</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Add a footer</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2FB8604-3E91-4806-A5CC-428F0C480F73}" type="slidenum">
              <a:rPr lang="en-US" smtClean="0"/>
              <a:pPr/>
              <a:t>‹#›</a:t>
            </a:fld>
            <a:endParaRPr lang="en-US"/>
          </a:p>
        </p:txBody>
      </p:sp>
    </p:spTree>
    <p:extLst>
      <p:ext uri="{BB962C8B-B14F-4D97-AF65-F5344CB8AC3E}">
        <p14:creationId xmlns:p14="http://schemas.microsoft.com/office/powerpoint/2010/main" val="25994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0D7670-55F0-4C01-BDA5-393F3358D0D1}" type="datetime1">
              <a:rPr lang="en-US" smtClean="0"/>
              <a:t>4/14/20</a:t>
            </a:fld>
            <a:endParaRPr lang="en-US"/>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147525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F570A4-2E99-4A4B-A2AC-4D556C089130}" type="datetime1">
              <a:rPr lang="en-US" smtClean="0"/>
              <a:t>4/14/20</a:t>
            </a:fld>
            <a:endParaRPr lang="en-US"/>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32927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0575F1-C798-4463-ADA9-541C94461F29}" type="datetime1">
              <a:rPr lang="en-US" smtClean="0"/>
              <a:t>4/14/20</a:t>
            </a:fld>
            <a:endParaRPr lang="en-US"/>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3042773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E126DD13-DF4B-4719-A326-B4861EB71C66}" type="datetime1">
              <a:rPr lang="en-US" smtClean="0"/>
              <a:t>4/14/20</a:t>
            </a:fld>
            <a:endParaRPr lang="en-US"/>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12233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71DC53-4A94-4E7C-8BA7-C3E988DA2C17}" type="datetime1">
              <a:rPr lang="en-US" smtClean="0"/>
              <a:t>4/14/20</a:t>
            </a:fld>
            <a:endParaRPr lang="en-US"/>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231709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1850" y="274638"/>
            <a:ext cx="10515600" cy="1143000"/>
          </a:xfrm>
        </p:spPr>
        <p:txBody>
          <a:bodyPr/>
          <a:lstStyle/>
          <a:p>
            <a:r>
              <a:rPr lang="en-US"/>
              <a:t>Click to edit Master title style</a:t>
            </a:r>
          </a:p>
        </p:txBody>
      </p:sp>
      <p:sp>
        <p:nvSpPr>
          <p:cNvPr id="3" name="Text Placeholder 2"/>
          <p:cNvSpPr>
            <a:spLocks noGrp="1"/>
          </p:cNvSpPr>
          <p:nvPr>
            <p:ph type="body" idx="1"/>
          </p:nvPr>
        </p:nvSpPr>
        <p:spPr>
          <a:xfrm>
            <a:off x="831850"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1850" y="2193925"/>
            <a:ext cx="515620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9663"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9663" y="2193925"/>
            <a:ext cx="5157787"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79912A-DA7D-4888-BF1A-FFA8B711273B}" type="datetime1">
              <a:rPr lang="en-US" smtClean="0"/>
              <a:t>4/14/20</a:t>
            </a:fld>
            <a:endParaRPr lang="en-US"/>
          </a:p>
        </p:txBody>
      </p:sp>
      <p:sp>
        <p:nvSpPr>
          <p:cNvPr id="8" name="Footer Placeholder 7"/>
          <p:cNvSpPr>
            <a:spLocks noGrp="1"/>
          </p:cNvSpPr>
          <p:nvPr>
            <p:ph type="ftr" sz="quarter" idx="11"/>
          </p:nvPr>
        </p:nvSpPr>
        <p:spPr/>
        <p:txBody>
          <a:bodyPr/>
          <a:lstStyle/>
          <a:p>
            <a:r>
              <a:rPr lang="en-US"/>
              <a:t>Add a footer</a:t>
            </a:r>
          </a:p>
        </p:txBody>
      </p:sp>
      <p:sp>
        <p:nvSpPr>
          <p:cNvPr id="9" name="Slide Number Placeholder 8"/>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197020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1F66FA-4CB5-42BA-9ECC-EDEC67A1D389}" type="datetime1">
              <a:rPr lang="en-US" smtClean="0"/>
              <a:t>4/14/20</a:t>
            </a:fld>
            <a:endParaRPr lang="en-US"/>
          </a:p>
        </p:txBody>
      </p:sp>
      <p:sp>
        <p:nvSpPr>
          <p:cNvPr id="4" name="Footer Placeholder 3"/>
          <p:cNvSpPr>
            <a:spLocks noGrp="1"/>
          </p:cNvSpPr>
          <p:nvPr>
            <p:ph type="ftr" sz="quarter" idx="11"/>
          </p:nvPr>
        </p:nvSpPr>
        <p:spPr/>
        <p:txBody>
          <a:bodyPr/>
          <a:lstStyle/>
          <a:p>
            <a:r>
              <a:rPr lang="en-US"/>
              <a:t>Add a footer</a:t>
            </a:r>
          </a:p>
        </p:txBody>
      </p:sp>
      <p:sp>
        <p:nvSpPr>
          <p:cNvPr id="5" name="Slide Number Placeholder 4"/>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320559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567B65-FBBA-46B4-B227-600DAFCC8EF0}" type="datetime1">
              <a:rPr lang="en-US" smtClean="0"/>
              <a:t>4/14/20</a:t>
            </a:fld>
            <a:endParaRPr lang="en-US"/>
          </a:p>
        </p:txBody>
      </p:sp>
      <p:sp>
        <p:nvSpPr>
          <p:cNvPr id="3" name="Footer Placeholder 2"/>
          <p:cNvSpPr>
            <a:spLocks noGrp="1"/>
          </p:cNvSpPr>
          <p:nvPr>
            <p:ph type="ftr" sz="quarter" idx="11"/>
          </p:nvPr>
        </p:nvSpPr>
        <p:spPr/>
        <p:txBody>
          <a:bodyPr/>
          <a:lstStyle/>
          <a:p>
            <a:r>
              <a:rPr lang="en-US"/>
              <a:t>Add a footer</a:t>
            </a:r>
          </a:p>
        </p:txBody>
      </p:sp>
      <p:sp>
        <p:nvSpPr>
          <p:cNvPr id="4" name="Slide Number Placeholder 3"/>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282059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C15529-BE6B-4FAF-92A8-E67316B287FA}" type="datetime1">
              <a:rPr lang="en-US" smtClean="0"/>
              <a:t>4/14/20</a:t>
            </a:fld>
            <a:endParaRPr lang="en-US"/>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111326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F7DF48A-15DE-4D33-B881-E4E92245926D}" type="datetime1">
              <a:rPr lang="en-US" smtClean="0"/>
              <a:t>4/14/20</a:t>
            </a:fld>
            <a:endParaRPr lang="en-US"/>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92FB8604-3E91-4806-A5CC-428F0C480F73}" type="slidenum">
              <a:rPr lang="en-US" smtClean="0"/>
              <a:t>‹#›</a:t>
            </a:fld>
            <a:endParaRPr lang="en-US"/>
          </a:p>
        </p:txBody>
      </p:sp>
    </p:spTree>
    <p:extLst>
      <p:ext uri="{BB962C8B-B14F-4D97-AF65-F5344CB8AC3E}">
        <p14:creationId xmlns:p14="http://schemas.microsoft.com/office/powerpoint/2010/main" val="349434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fld id="{889459B6-5D04-429A-B7FB-48F7063307D2}" type="datetime1">
              <a:rPr lang="en-US" smtClean="0"/>
              <a:pPr/>
              <a:t>4/14/20</a:t>
            </a:fld>
            <a:endParaRPr lang="en-US" dirty="0"/>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en-US"/>
              <a:t>Add a footer</a:t>
            </a:r>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2FB8604-3E91-4806-A5CC-428F0C480F73}" type="slidenum">
              <a:rPr lang="en-US" smtClean="0"/>
              <a:pPr/>
              <a:t>‹#›</a:t>
            </a:fld>
            <a:endParaRPr lang="en-US"/>
          </a:p>
        </p:txBody>
      </p:sp>
    </p:spTree>
    <p:extLst>
      <p:ext uri="{BB962C8B-B14F-4D97-AF65-F5344CB8AC3E}">
        <p14:creationId xmlns:p14="http://schemas.microsoft.com/office/powerpoint/2010/main" val="195562301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98222"/>
            <a:ext cx="9144000" cy="2387600"/>
          </a:xfrm>
        </p:spPr>
        <p:txBody>
          <a:bodyPr/>
          <a:lstStyle/>
          <a:p>
            <a:r>
              <a:rPr lang="en-US" dirty="0"/>
              <a:t>FROM MEMBERSHIP</a:t>
            </a:r>
            <a:br>
              <a:rPr lang="en-US" dirty="0"/>
            </a:br>
            <a:r>
              <a:rPr lang="en-US" dirty="0"/>
              <a:t>TO SONSHIP</a:t>
            </a:r>
          </a:p>
        </p:txBody>
      </p:sp>
    </p:spTree>
    <p:extLst>
      <p:ext uri="{BB962C8B-B14F-4D97-AF65-F5344CB8AC3E}">
        <p14:creationId xmlns:p14="http://schemas.microsoft.com/office/powerpoint/2010/main" val="204252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‘What I am saying is that as long as the heir is a child, he is no different from a slave, although he owns the whole estate. He is subject to guardians and trustees until the time set by his father.’</a:t>
            </a:r>
            <a:endParaRPr lang="en-ZA" dirty="0"/>
          </a:p>
        </p:txBody>
      </p:sp>
    </p:spTree>
    <p:extLst>
      <p:ext uri="{BB962C8B-B14F-4D97-AF65-F5344CB8AC3E}">
        <p14:creationId xmlns:p14="http://schemas.microsoft.com/office/powerpoint/2010/main" val="1922120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‘So also, when we were children, we were in slavery under the basic principles of the world. But when the time had fully come, God sent his Son, born of a woman, born under the law, to redeem those under law, that we might receive the full rights of sons. Because you are sons,</a:t>
            </a:r>
            <a:endParaRPr lang="en-ZA" dirty="0"/>
          </a:p>
        </p:txBody>
      </p:sp>
    </p:spTree>
    <p:extLst>
      <p:ext uri="{BB962C8B-B14F-4D97-AF65-F5344CB8AC3E}">
        <p14:creationId xmlns:p14="http://schemas.microsoft.com/office/powerpoint/2010/main" val="2026300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‘Because you are sons, God sent the Spirit of his Son into our hearts, the Spirit who calls out, Abba, Father! So you are no longer a slave, but a son;</a:t>
            </a:r>
            <a:r>
              <a:rPr lang="en-ZA" dirty="0"/>
              <a:t> </a:t>
            </a:r>
            <a:r>
              <a:rPr lang="en-ZA" i="1" dirty="0"/>
              <a:t>and since you are a son,</a:t>
            </a:r>
            <a:r>
              <a:rPr lang="en-ZA" dirty="0"/>
              <a:t> </a:t>
            </a:r>
            <a:r>
              <a:rPr lang="en-ZA" i="1" dirty="0"/>
              <a:t>God has made you also an heir.’</a:t>
            </a:r>
            <a:endParaRPr lang="en-ZA" dirty="0"/>
          </a:p>
        </p:txBody>
      </p:sp>
    </p:spTree>
    <p:extLst>
      <p:ext uri="{BB962C8B-B14F-4D97-AF65-F5344CB8AC3E}">
        <p14:creationId xmlns:p14="http://schemas.microsoft.com/office/powerpoint/2010/main" val="1075475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Rom 8:13-17 NIV</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‘For if you live according to the sinful nature, you will die; but if by the Spirit you put to death the misdeeds of the body, you will live, because those who are led by the Spirit of God are sons of God.’</a:t>
            </a:r>
            <a:endParaRPr lang="en-US" dirty="0"/>
          </a:p>
        </p:txBody>
      </p:sp>
    </p:spTree>
    <p:extLst>
      <p:ext uri="{BB962C8B-B14F-4D97-AF65-F5344CB8AC3E}">
        <p14:creationId xmlns:p14="http://schemas.microsoft.com/office/powerpoint/2010/main" val="3967814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‘For you did not receive a spirit that makes you a slave again to fear, but you received the Spirit of sonship. And by him we cry, Abba, Father.’</a:t>
            </a:r>
            <a:endParaRPr lang="en-ZA" dirty="0"/>
          </a:p>
        </p:txBody>
      </p:sp>
    </p:spTree>
    <p:extLst>
      <p:ext uri="{BB962C8B-B14F-4D97-AF65-F5344CB8AC3E}">
        <p14:creationId xmlns:p14="http://schemas.microsoft.com/office/powerpoint/2010/main" val="2041005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‘The Spirit himself testifies with our spirit that we are God’s children. Now if we are children, then we are heirs – heirs of God and co-heirs with Christ, if indeed we share in his sufferings in order that we may also share in his glory.’</a:t>
            </a:r>
            <a:endParaRPr lang="en-ZA" dirty="0"/>
          </a:p>
        </p:txBody>
      </p:sp>
    </p:spTree>
    <p:extLst>
      <p:ext uri="{BB962C8B-B14F-4D97-AF65-F5344CB8AC3E}">
        <p14:creationId xmlns:p14="http://schemas.microsoft.com/office/powerpoint/2010/main" val="981544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err="1"/>
              <a:t>Heb</a:t>
            </a:r>
            <a:r>
              <a:rPr lang="en-ZA" b="1" dirty="0"/>
              <a:t> 2:10</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‘For it was fitting for Him, for whom are all things and by whom are all things, in bringing many sons</a:t>
            </a:r>
            <a:r>
              <a:rPr lang="en-ZA" dirty="0"/>
              <a:t> </a:t>
            </a:r>
            <a:r>
              <a:rPr lang="en-ZA" i="1" dirty="0"/>
              <a:t>to glory, to make the captain of their salvation perfect through sufferings.’</a:t>
            </a:r>
            <a:endParaRPr lang="en-US" dirty="0"/>
          </a:p>
        </p:txBody>
      </p:sp>
    </p:spTree>
    <p:extLst>
      <p:ext uri="{BB962C8B-B14F-4D97-AF65-F5344CB8AC3E}">
        <p14:creationId xmlns:p14="http://schemas.microsoft.com/office/powerpoint/2010/main" val="1551643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err="1"/>
              <a:t>Heb</a:t>
            </a:r>
            <a:r>
              <a:rPr lang="en-ZA" b="1" dirty="0"/>
              <a:t> 12:7-8</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‘‘Endure hardship as discipline; God is treating you as sons.</a:t>
            </a:r>
            <a:r>
              <a:rPr lang="en-ZA" dirty="0"/>
              <a:t> </a:t>
            </a:r>
            <a:r>
              <a:rPr lang="en-ZA" i="1" dirty="0"/>
              <a:t>For what son is not disciplined by his father? If you are not disciplined (and all of us undergoes discipline), then you are illegitimate children and not true sons.’</a:t>
            </a:r>
            <a:endParaRPr lang="en-US" dirty="0"/>
          </a:p>
        </p:txBody>
      </p:sp>
    </p:spTree>
    <p:extLst>
      <p:ext uri="{BB962C8B-B14F-4D97-AF65-F5344CB8AC3E}">
        <p14:creationId xmlns:p14="http://schemas.microsoft.com/office/powerpoint/2010/main" val="130194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Phil 2:19-22</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‘But I trust the Lord Jesus to send Timothy to you shortly, that I also may be encouraged when I receive news of your condition.’</a:t>
            </a:r>
            <a:endParaRPr lang="en-US" dirty="0"/>
          </a:p>
        </p:txBody>
      </p:sp>
    </p:spTree>
    <p:extLst>
      <p:ext uri="{BB962C8B-B14F-4D97-AF65-F5344CB8AC3E}">
        <p14:creationId xmlns:p14="http://schemas.microsoft.com/office/powerpoint/2010/main" val="3135611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‘I have no one like Timothy, faithful and truly caring for all of you. For everyone looks out for his own interests, not those of Jesus Christ. But you know that Timothy’s character has been proven,</a:t>
            </a:r>
            <a:endParaRPr lang="en-ZA" dirty="0"/>
          </a:p>
        </p:txBody>
      </p:sp>
    </p:spTree>
    <p:extLst>
      <p:ext uri="{BB962C8B-B14F-4D97-AF65-F5344CB8AC3E}">
        <p14:creationId xmlns:p14="http://schemas.microsoft.com/office/powerpoint/2010/main" val="770074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US" b="1" dirty="0"/>
              <a:t>1 </a:t>
            </a:r>
            <a:r>
              <a:rPr lang="en-US" b="1" dirty="0" err="1"/>
              <a:t>Jh</a:t>
            </a:r>
            <a:r>
              <a:rPr lang="en-US" b="1" dirty="0"/>
              <a:t> 2</a:t>
            </a:r>
          </a:p>
        </p:txBody>
      </p:sp>
      <p:sp>
        <p:nvSpPr>
          <p:cNvPr id="14" name="Content Placeholder 13"/>
          <p:cNvSpPr>
            <a:spLocks noGrp="1"/>
          </p:cNvSpPr>
          <p:nvPr>
            <p:ph idx="1"/>
          </p:nvPr>
        </p:nvSpPr>
        <p:spPr>
          <a:xfrm>
            <a:off x="2193701" y="2057447"/>
            <a:ext cx="7804598" cy="3982746"/>
          </a:xfrm>
        </p:spPr>
        <p:txBody>
          <a:bodyPr/>
          <a:lstStyle/>
          <a:p>
            <a:pPr marL="0" lvl="0" indent="0">
              <a:buNone/>
            </a:pPr>
            <a:r>
              <a:rPr lang="en-ZA" i="1" dirty="0"/>
              <a:t>‘</a:t>
            </a:r>
            <a:r>
              <a:rPr lang="en-ZA" i="1" dirty="0" err="1"/>
              <a:t>Ek</a:t>
            </a:r>
            <a:r>
              <a:rPr lang="en-ZA" i="1" dirty="0"/>
              <a:t> </a:t>
            </a:r>
            <a:r>
              <a:rPr lang="en-ZA" i="1" dirty="0" err="1"/>
              <a:t>skrywe</a:t>
            </a:r>
            <a:r>
              <a:rPr lang="en-ZA" i="1" dirty="0"/>
              <a:t> </a:t>
            </a:r>
            <a:r>
              <a:rPr lang="en-ZA" i="1" dirty="0" err="1"/>
              <a:t>aan</a:t>
            </a:r>
            <a:r>
              <a:rPr lang="en-ZA" i="1" dirty="0"/>
              <a:t> </a:t>
            </a:r>
            <a:r>
              <a:rPr lang="en-ZA" i="1" dirty="0" err="1"/>
              <a:t>julle</a:t>
            </a:r>
            <a:r>
              <a:rPr lang="en-ZA" i="1" dirty="0"/>
              <a:t> </a:t>
            </a:r>
            <a:r>
              <a:rPr lang="en-ZA" i="1" dirty="0" err="1"/>
              <a:t>kinders</a:t>
            </a:r>
            <a:r>
              <a:rPr lang="en-ZA" i="1" dirty="0"/>
              <a:t> </a:t>
            </a:r>
            <a:r>
              <a:rPr lang="en-ZA" i="1" dirty="0" err="1"/>
              <a:t>omdat</a:t>
            </a:r>
            <a:r>
              <a:rPr lang="en-ZA" i="1" dirty="0"/>
              <a:t> </a:t>
            </a:r>
            <a:r>
              <a:rPr lang="en-ZA" i="1" dirty="0" err="1"/>
              <a:t>julle</a:t>
            </a:r>
            <a:r>
              <a:rPr lang="en-ZA" i="1" dirty="0"/>
              <a:t> </a:t>
            </a:r>
            <a:r>
              <a:rPr lang="en-ZA" i="1" dirty="0" err="1"/>
              <a:t>sondes</a:t>
            </a:r>
            <a:r>
              <a:rPr lang="en-ZA" i="1" dirty="0"/>
              <a:t> </a:t>
            </a:r>
            <a:r>
              <a:rPr lang="en-ZA" i="1" dirty="0" err="1"/>
              <a:t>vergewe</a:t>
            </a:r>
            <a:r>
              <a:rPr lang="en-ZA" i="1" dirty="0"/>
              <a:t> is. </a:t>
            </a:r>
            <a:r>
              <a:rPr lang="en-ZA" i="1" dirty="0" err="1"/>
              <a:t>Ek</a:t>
            </a:r>
            <a:r>
              <a:rPr lang="en-ZA" i="1" dirty="0"/>
              <a:t> </a:t>
            </a:r>
            <a:r>
              <a:rPr lang="en-ZA" i="1" dirty="0" err="1"/>
              <a:t>skryf</a:t>
            </a:r>
            <a:r>
              <a:rPr lang="en-ZA" i="1" dirty="0"/>
              <a:t> </a:t>
            </a:r>
            <a:r>
              <a:rPr lang="en-ZA" i="1" dirty="0" err="1"/>
              <a:t>aan</a:t>
            </a:r>
            <a:r>
              <a:rPr lang="en-ZA" i="1" dirty="0"/>
              <a:t> </a:t>
            </a:r>
            <a:r>
              <a:rPr lang="en-ZA" i="1" dirty="0" err="1"/>
              <a:t>julle</a:t>
            </a:r>
            <a:r>
              <a:rPr lang="en-ZA" i="1" dirty="0"/>
              <a:t> </a:t>
            </a:r>
            <a:r>
              <a:rPr lang="en-ZA" i="1" dirty="0" err="1"/>
              <a:t>jongmanne</a:t>
            </a:r>
            <a:r>
              <a:rPr lang="en-ZA" i="1" dirty="0"/>
              <a:t> </a:t>
            </a:r>
            <a:r>
              <a:rPr lang="en-ZA" i="1" dirty="0" err="1"/>
              <a:t>omdat</a:t>
            </a:r>
            <a:r>
              <a:rPr lang="en-ZA" i="1" dirty="0"/>
              <a:t> </a:t>
            </a:r>
            <a:r>
              <a:rPr lang="en-ZA" i="1" dirty="0" err="1"/>
              <a:t>julle</a:t>
            </a:r>
            <a:r>
              <a:rPr lang="en-ZA" i="1" dirty="0"/>
              <a:t> </a:t>
            </a:r>
            <a:r>
              <a:rPr lang="en-ZA" i="1" dirty="0" err="1"/>
              <a:t>sterk</a:t>
            </a:r>
            <a:r>
              <a:rPr lang="en-ZA" i="1" dirty="0"/>
              <a:t> is, die </a:t>
            </a:r>
            <a:r>
              <a:rPr lang="en-ZA" i="1" dirty="0" err="1"/>
              <a:t>woord</a:t>
            </a:r>
            <a:r>
              <a:rPr lang="en-ZA" i="1" dirty="0"/>
              <a:t> van God in </a:t>
            </a:r>
            <a:r>
              <a:rPr lang="en-ZA" i="1" dirty="0" err="1"/>
              <a:t>julle</a:t>
            </a:r>
            <a:r>
              <a:rPr lang="en-ZA" i="1" dirty="0"/>
              <a:t> </a:t>
            </a:r>
            <a:r>
              <a:rPr lang="en-ZA" i="1" dirty="0" err="1"/>
              <a:t>bly</a:t>
            </a:r>
            <a:r>
              <a:rPr lang="en-ZA" i="1" dirty="0"/>
              <a:t>, </a:t>
            </a:r>
            <a:r>
              <a:rPr lang="en-ZA" i="1" dirty="0" err="1"/>
              <a:t>en</a:t>
            </a:r>
            <a:r>
              <a:rPr lang="en-ZA" i="1" dirty="0"/>
              <a:t> </a:t>
            </a:r>
            <a:r>
              <a:rPr lang="en-ZA" i="1" dirty="0" err="1"/>
              <a:t>julle</a:t>
            </a:r>
            <a:r>
              <a:rPr lang="en-ZA" i="1" dirty="0"/>
              <a:t> die </a:t>
            </a:r>
            <a:r>
              <a:rPr lang="en-ZA" i="1" dirty="0" err="1"/>
              <a:t>bose</a:t>
            </a:r>
            <a:r>
              <a:rPr lang="en-ZA" i="1" dirty="0"/>
              <a:t> </a:t>
            </a:r>
            <a:r>
              <a:rPr lang="en-ZA" i="1" dirty="0" err="1"/>
              <a:t>oorwin</a:t>
            </a:r>
            <a:r>
              <a:rPr lang="en-ZA" i="1" dirty="0"/>
              <a:t> het. </a:t>
            </a:r>
            <a:r>
              <a:rPr lang="en-ZA" i="1" dirty="0" err="1"/>
              <a:t>Ek</a:t>
            </a:r>
            <a:r>
              <a:rPr lang="en-ZA" i="1" dirty="0"/>
              <a:t> </a:t>
            </a:r>
            <a:r>
              <a:rPr lang="en-ZA" i="1" dirty="0" err="1"/>
              <a:t>skryf</a:t>
            </a:r>
            <a:r>
              <a:rPr lang="en-ZA" i="1" dirty="0"/>
              <a:t> </a:t>
            </a:r>
            <a:r>
              <a:rPr lang="en-ZA" i="1" dirty="0" err="1"/>
              <a:t>aan</a:t>
            </a:r>
            <a:r>
              <a:rPr lang="en-ZA" i="1" dirty="0"/>
              <a:t> </a:t>
            </a:r>
            <a:r>
              <a:rPr lang="en-ZA" i="1" dirty="0" err="1"/>
              <a:t>julle</a:t>
            </a:r>
            <a:r>
              <a:rPr lang="en-ZA" i="1" dirty="0"/>
              <a:t> </a:t>
            </a:r>
            <a:r>
              <a:rPr lang="en-ZA" i="1" dirty="0" err="1"/>
              <a:t>vaders</a:t>
            </a:r>
            <a:r>
              <a:rPr lang="en-ZA" i="1" dirty="0"/>
              <a:t> </a:t>
            </a:r>
            <a:r>
              <a:rPr lang="en-ZA" i="1" dirty="0" err="1"/>
              <a:t>omdat</a:t>
            </a:r>
            <a:r>
              <a:rPr lang="en-ZA" i="1" dirty="0"/>
              <a:t> </a:t>
            </a:r>
            <a:r>
              <a:rPr lang="en-ZA" i="1" dirty="0" err="1"/>
              <a:t>julle</a:t>
            </a:r>
            <a:r>
              <a:rPr lang="en-ZA" i="1" dirty="0"/>
              <a:t> </a:t>
            </a:r>
            <a:r>
              <a:rPr lang="en-ZA" i="1" dirty="0" err="1"/>
              <a:t>Hom</a:t>
            </a:r>
            <a:r>
              <a:rPr lang="en-ZA" i="1" dirty="0"/>
              <a:t> ken wat van die begin </a:t>
            </a:r>
            <a:r>
              <a:rPr lang="en-ZA" i="1" dirty="0" err="1"/>
              <a:t>af</a:t>
            </a:r>
            <a:r>
              <a:rPr lang="en-ZA" i="1" dirty="0"/>
              <a:t> is.’</a:t>
            </a:r>
            <a:endParaRPr lang="en-US" dirty="0"/>
          </a:p>
        </p:txBody>
      </p:sp>
    </p:spTree>
    <p:extLst>
      <p:ext uri="{BB962C8B-B14F-4D97-AF65-F5344CB8AC3E}">
        <p14:creationId xmlns:p14="http://schemas.microsoft.com/office/powerpoint/2010/main" val="303422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‘that as a son with his father he served with me in the Gospel.’</a:t>
            </a:r>
            <a:endParaRPr lang="en-ZA" dirty="0"/>
          </a:p>
        </p:txBody>
      </p:sp>
    </p:spTree>
    <p:extLst>
      <p:ext uri="{BB962C8B-B14F-4D97-AF65-F5344CB8AC3E}">
        <p14:creationId xmlns:p14="http://schemas.microsoft.com/office/powerpoint/2010/main" val="621034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1 </a:t>
            </a:r>
            <a:r>
              <a:rPr lang="en-ZA" b="1" dirty="0" err="1"/>
              <a:t>Kor</a:t>
            </a:r>
            <a:r>
              <a:rPr lang="en-ZA" b="1" dirty="0"/>
              <a:t> 13:11</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‘Toe </a:t>
            </a:r>
            <a:r>
              <a:rPr lang="en-ZA" i="1" dirty="0" err="1"/>
              <a:t>ek</a:t>
            </a:r>
            <a:r>
              <a:rPr lang="en-ZA" i="1" dirty="0"/>
              <a:t> ‘n kind was, het </a:t>
            </a:r>
            <a:r>
              <a:rPr lang="en-ZA" i="1" dirty="0" err="1"/>
              <a:t>ek</a:t>
            </a:r>
            <a:r>
              <a:rPr lang="en-ZA" i="1" dirty="0"/>
              <a:t> </a:t>
            </a:r>
            <a:r>
              <a:rPr lang="en-ZA" i="1" dirty="0" err="1"/>
              <a:t>gepraat</a:t>
            </a:r>
            <a:r>
              <a:rPr lang="en-ZA" i="1" dirty="0"/>
              <a:t> </a:t>
            </a:r>
            <a:r>
              <a:rPr lang="en-ZA" i="1" dirty="0" err="1"/>
              <a:t>soos</a:t>
            </a:r>
            <a:r>
              <a:rPr lang="en-ZA" i="1" dirty="0"/>
              <a:t> ‘n kind, </a:t>
            </a:r>
            <a:r>
              <a:rPr lang="en-ZA" i="1" dirty="0" err="1"/>
              <a:t>gedink</a:t>
            </a:r>
            <a:r>
              <a:rPr lang="en-ZA" i="1" dirty="0"/>
              <a:t> </a:t>
            </a:r>
            <a:r>
              <a:rPr lang="en-ZA" i="1" dirty="0" err="1"/>
              <a:t>soos</a:t>
            </a:r>
            <a:r>
              <a:rPr lang="en-ZA" i="1" dirty="0"/>
              <a:t> ‘n kind,</a:t>
            </a:r>
            <a:r>
              <a:rPr lang="en-ZA" dirty="0"/>
              <a:t> </a:t>
            </a:r>
            <a:r>
              <a:rPr lang="en-ZA" i="1" dirty="0" err="1"/>
              <a:t>geredeneer</a:t>
            </a:r>
            <a:r>
              <a:rPr lang="en-ZA" i="1" dirty="0"/>
              <a:t> </a:t>
            </a:r>
            <a:r>
              <a:rPr lang="en-ZA" i="1" dirty="0" err="1"/>
              <a:t>soos</a:t>
            </a:r>
            <a:r>
              <a:rPr lang="en-ZA" i="1" dirty="0"/>
              <a:t> ‘n kind; maar </a:t>
            </a:r>
            <a:r>
              <a:rPr lang="en-ZA" i="1" dirty="0" err="1"/>
              <a:t>nou</a:t>
            </a:r>
            <a:r>
              <a:rPr lang="en-ZA" i="1" dirty="0"/>
              <a:t> </a:t>
            </a:r>
            <a:r>
              <a:rPr lang="en-ZA" i="1" dirty="0" err="1"/>
              <a:t>dat</a:t>
            </a:r>
            <a:r>
              <a:rPr lang="en-ZA" i="1" dirty="0"/>
              <a:t> </a:t>
            </a:r>
            <a:r>
              <a:rPr lang="en-ZA" i="1" dirty="0" err="1"/>
              <a:t>ek</a:t>
            </a:r>
            <a:r>
              <a:rPr lang="en-ZA" i="1" dirty="0"/>
              <a:t> ‘n man is, het </a:t>
            </a:r>
            <a:r>
              <a:rPr lang="en-ZA" i="1" dirty="0" err="1"/>
              <a:t>ek</a:t>
            </a:r>
            <a:r>
              <a:rPr lang="en-ZA" i="1" dirty="0"/>
              <a:t> die dinge van ‘n kind </a:t>
            </a:r>
            <a:r>
              <a:rPr lang="en-ZA" i="1" dirty="0" err="1"/>
              <a:t>afgelê</a:t>
            </a:r>
            <a:r>
              <a:rPr lang="en-ZA" i="1" dirty="0"/>
              <a:t>.’</a:t>
            </a:r>
            <a:endParaRPr lang="en-US" dirty="0"/>
          </a:p>
        </p:txBody>
      </p:sp>
    </p:spTree>
    <p:extLst>
      <p:ext uri="{BB962C8B-B14F-4D97-AF65-F5344CB8AC3E}">
        <p14:creationId xmlns:p14="http://schemas.microsoft.com/office/powerpoint/2010/main" val="2923928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1 </a:t>
            </a:r>
            <a:r>
              <a:rPr lang="en-ZA" b="1" dirty="0" err="1"/>
              <a:t>Kor</a:t>
            </a:r>
            <a:r>
              <a:rPr lang="en-ZA" b="1" dirty="0"/>
              <a:t> 14:20</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dirty="0" err="1"/>
              <a:t>sê</a:t>
            </a:r>
            <a:r>
              <a:rPr lang="en-ZA" dirty="0"/>
              <a:t> </a:t>
            </a:r>
            <a:r>
              <a:rPr lang="en-ZA" dirty="0" err="1"/>
              <a:t>hy</a:t>
            </a:r>
            <a:r>
              <a:rPr lang="en-ZA" dirty="0"/>
              <a:t>: </a:t>
            </a:r>
            <a:r>
              <a:rPr lang="en-ZA" i="1" dirty="0"/>
              <a:t>‘Brothers, stop thinking like children. In regard to evil be children, but in your thinking be adults.</a:t>
            </a:r>
            <a:r>
              <a:rPr lang="en-ZA" dirty="0"/>
              <a:t>’</a:t>
            </a:r>
            <a:endParaRPr lang="en-US" dirty="0"/>
          </a:p>
        </p:txBody>
      </p:sp>
    </p:spTree>
    <p:extLst>
      <p:ext uri="{BB962C8B-B14F-4D97-AF65-F5344CB8AC3E}">
        <p14:creationId xmlns:p14="http://schemas.microsoft.com/office/powerpoint/2010/main" val="219702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err="1"/>
              <a:t>Efe</a:t>
            </a:r>
            <a:r>
              <a:rPr lang="en-ZA" b="1" dirty="0"/>
              <a:t> 4:13-15</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a:t>
            </a:r>
            <a:r>
              <a:rPr lang="en-ZA" i="1" dirty="0" err="1"/>
              <a:t>totdat</a:t>
            </a:r>
            <a:r>
              <a:rPr lang="en-ZA" i="1" dirty="0"/>
              <a:t> </a:t>
            </a:r>
            <a:r>
              <a:rPr lang="en-ZA" i="1" dirty="0" err="1"/>
              <a:t>ons</a:t>
            </a:r>
            <a:r>
              <a:rPr lang="en-ZA" i="1" dirty="0"/>
              <a:t> </a:t>
            </a:r>
            <a:r>
              <a:rPr lang="en-ZA" i="1" dirty="0" err="1"/>
              <a:t>almal</a:t>
            </a:r>
            <a:r>
              <a:rPr lang="en-ZA" i="1" dirty="0"/>
              <a:t> </a:t>
            </a:r>
            <a:r>
              <a:rPr lang="en-ZA" i="1" dirty="0" err="1"/>
              <a:t>kom</a:t>
            </a:r>
            <a:r>
              <a:rPr lang="en-ZA" i="1" dirty="0"/>
              <a:t> tot die </a:t>
            </a:r>
            <a:r>
              <a:rPr lang="en-ZA" i="1" dirty="0" err="1"/>
              <a:t>eenheid</a:t>
            </a:r>
            <a:r>
              <a:rPr lang="en-ZA" i="1" dirty="0"/>
              <a:t> van die </a:t>
            </a:r>
            <a:r>
              <a:rPr lang="en-ZA" i="1" dirty="0" err="1"/>
              <a:t>geloof</a:t>
            </a:r>
            <a:r>
              <a:rPr lang="en-ZA" i="1" dirty="0"/>
              <a:t> </a:t>
            </a:r>
            <a:r>
              <a:rPr lang="en-ZA" i="1" dirty="0" err="1"/>
              <a:t>en</a:t>
            </a:r>
            <a:r>
              <a:rPr lang="en-ZA" i="1" dirty="0"/>
              <a:t> van die </a:t>
            </a:r>
            <a:r>
              <a:rPr lang="en-ZA" i="1" dirty="0" err="1"/>
              <a:t>kennis</a:t>
            </a:r>
            <a:r>
              <a:rPr lang="en-ZA" i="1" dirty="0"/>
              <a:t> van die </a:t>
            </a:r>
            <a:r>
              <a:rPr lang="en-ZA" i="1" dirty="0" err="1"/>
              <a:t>Seun</a:t>
            </a:r>
            <a:r>
              <a:rPr lang="en-ZA" i="1" dirty="0"/>
              <a:t> van God, tot ‘n </a:t>
            </a:r>
            <a:r>
              <a:rPr lang="en-ZA" i="1" dirty="0" err="1"/>
              <a:t>volwasse</a:t>
            </a:r>
            <a:r>
              <a:rPr lang="en-ZA" i="1" dirty="0"/>
              <a:t> man, tot die mate van die </a:t>
            </a:r>
            <a:r>
              <a:rPr lang="en-ZA" i="1" dirty="0" err="1"/>
              <a:t>volle</a:t>
            </a:r>
            <a:r>
              <a:rPr lang="en-ZA" i="1" dirty="0"/>
              <a:t> </a:t>
            </a:r>
            <a:r>
              <a:rPr lang="en-ZA" i="1" dirty="0" err="1"/>
              <a:t>grootte</a:t>
            </a:r>
            <a:r>
              <a:rPr lang="en-ZA" i="1" dirty="0"/>
              <a:t> van Christus; </a:t>
            </a:r>
            <a:r>
              <a:rPr lang="en-ZA" i="1" dirty="0" err="1"/>
              <a:t>sodat</a:t>
            </a:r>
            <a:r>
              <a:rPr lang="en-ZA" i="1" dirty="0"/>
              <a:t> </a:t>
            </a:r>
            <a:r>
              <a:rPr lang="en-ZA" i="1" dirty="0" err="1"/>
              <a:t>ons</a:t>
            </a:r>
            <a:r>
              <a:rPr lang="en-ZA" i="1" dirty="0"/>
              <a:t> </a:t>
            </a:r>
            <a:r>
              <a:rPr lang="en-ZA" i="1" dirty="0" err="1"/>
              <a:t>nie</a:t>
            </a:r>
            <a:r>
              <a:rPr lang="en-ZA" i="1" dirty="0"/>
              <a:t> </a:t>
            </a:r>
            <a:r>
              <a:rPr lang="en-ZA" i="1" dirty="0" err="1"/>
              <a:t>meer</a:t>
            </a:r>
            <a:r>
              <a:rPr lang="en-ZA" i="1" dirty="0"/>
              <a:t> </a:t>
            </a:r>
            <a:r>
              <a:rPr lang="en-ZA" i="1" dirty="0" err="1"/>
              <a:t>kinders</a:t>
            </a:r>
            <a:r>
              <a:rPr lang="en-ZA" i="1" dirty="0"/>
              <a:t> </a:t>
            </a:r>
            <a:r>
              <a:rPr lang="en-ZA" i="1" dirty="0" err="1"/>
              <a:t>sou</a:t>
            </a:r>
            <a:r>
              <a:rPr lang="en-ZA" i="1" dirty="0"/>
              <a:t> wees </a:t>
            </a:r>
            <a:r>
              <a:rPr lang="en-ZA" i="1" dirty="0" err="1"/>
              <a:t>nie</a:t>
            </a:r>
            <a:r>
              <a:rPr lang="en-ZA" i="1" dirty="0"/>
              <a:t> wat </a:t>
            </a:r>
            <a:r>
              <a:rPr lang="en-ZA" i="1" dirty="0" err="1"/>
              <a:t>soos</a:t>
            </a:r>
            <a:r>
              <a:rPr lang="en-ZA" i="1" dirty="0"/>
              <a:t> </a:t>
            </a:r>
            <a:r>
              <a:rPr lang="en-ZA" i="1" dirty="0" err="1"/>
              <a:t>golwe</a:t>
            </a:r>
            <a:r>
              <a:rPr lang="en-ZA" i="1" dirty="0"/>
              <a:t> </a:t>
            </a:r>
            <a:r>
              <a:rPr lang="en-ZA" i="1" dirty="0" err="1"/>
              <a:t>geslinger</a:t>
            </a:r>
            <a:r>
              <a:rPr lang="en-ZA" i="1" dirty="0"/>
              <a:t> </a:t>
            </a:r>
            <a:r>
              <a:rPr lang="en-ZA" i="1" dirty="0" err="1"/>
              <a:t>en</a:t>
            </a:r>
            <a:r>
              <a:rPr lang="en-ZA" i="1" dirty="0"/>
              <a:t> </a:t>
            </a:r>
            <a:r>
              <a:rPr lang="en-ZA" i="1" dirty="0" err="1"/>
              <a:t>heen</a:t>
            </a:r>
            <a:r>
              <a:rPr lang="en-ZA" i="1" dirty="0"/>
              <a:t> </a:t>
            </a:r>
            <a:r>
              <a:rPr lang="en-ZA" i="1" dirty="0" err="1"/>
              <a:t>en</a:t>
            </a:r>
            <a:r>
              <a:rPr lang="en-ZA" i="1" dirty="0"/>
              <a:t> </a:t>
            </a:r>
            <a:r>
              <a:rPr lang="en-ZA" i="1" dirty="0" err="1"/>
              <a:t>weer</a:t>
            </a:r>
            <a:r>
              <a:rPr lang="en-ZA" i="1" dirty="0"/>
              <a:t> </a:t>
            </a:r>
            <a:r>
              <a:rPr lang="en-ZA" i="1" dirty="0" err="1"/>
              <a:t>gedryf</a:t>
            </a:r>
            <a:r>
              <a:rPr lang="en-ZA" i="1" dirty="0"/>
              <a:t> word </a:t>
            </a:r>
            <a:r>
              <a:rPr lang="en-ZA" i="1" dirty="0" err="1"/>
              <a:t>deur</a:t>
            </a:r>
            <a:r>
              <a:rPr lang="en-ZA" i="1" dirty="0"/>
              <a:t> </a:t>
            </a:r>
            <a:r>
              <a:rPr lang="en-ZA" i="1" dirty="0" err="1"/>
              <a:t>elke</a:t>
            </a:r>
            <a:r>
              <a:rPr lang="en-ZA" i="1" dirty="0"/>
              <a:t> wind van </a:t>
            </a:r>
            <a:r>
              <a:rPr lang="en-ZA" i="1" dirty="0" err="1"/>
              <a:t>lering</a:t>
            </a:r>
            <a:r>
              <a:rPr lang="en-ZA" i="1" dirty="0"/>
              <a:t>, </a:t>
            </a:r>
            <a:r>
              <a:rPr lang="en-ZA" i="1" dirty="0" err="1"/>
              <a:t>deur</a:t>
            </a:r>
            <a:r>
              <a:rPr lang="en-ZA" i="1" dirty="0"/>
              <a:t> die </a:t>
            </a:r>
            <a:r>
              <a:rPr lang="en-ZA" i="1" dirty="0" err="1"/>
              <a:t>bedrieëry</a:t>
            </a:r>
            <a:r>
              <a:rPr lang="en-ZA" i="1" dirty="0"/>
              <a:t> van die </a:t>
            </a:r>
            <a:r>
              <a:rPr lang="en-ZA" i="1" dirty="0" err="1"/>
              <a:t>mense</a:t>
            </a:r>
            <a:r>
              <a:rPr lang="en-ZA" i="1" dirty="0"/>
              <a:t>, </a:t>
            </a:r>
            <a:r>
              <a:rPr lang="en-ZA" i="1" dirty="0" err="1"/>
              <a:t>deur</a:t>
            </a:r>
            <a:r>
              <a:rPr lang="en-ZA" i="1" dirty="0"/>
              <a:t> </a:t>
            </a:r>
            <a:r>
              <a:rPr lang="en-ZA" i="1" dirty="0" err="1"/>
              <a:t>sluheid</a:t>
            </a:r>
            <a:r>
              <a:rPr lang="en-ZA" i="1" dirty="0"/>
              <a:t> om </a:t>
            </a:r>
            <a:r>
              <a:rPr lang="en-ZA" i="1" dirty="0" err="1"/>
              <a:t>listiglik</a:t>
            </a:r>
            <a:r>
              <a:rPr lang="en-ZA" i="1" dirty="0"/>
              <a:t> tot </a:t>
            </a:r>
            <a:r>
              <a:rPr lang="en-ZA" i="1" dirty="0" err="1"/>
              <a:t>dwaling</a:t>
            </a:r>
            <a:r>
              <a:rPr lang="en-ZA" i="1" dirty="0"/>
              <a:t> </a:t>
            </a:r>
            <a:r>
              <a:rPr lang="en-ZA" i="1" dirty="0" err="1"/>
              <a:t>te</a:t>
            </a:r>
            <a:r>
              <a:rPr lang="en-ZA" i="1" dirty="0"/>
              <a:t> bring;..’</a:t>
            </a:r>
            <a:endParaRPr lang="en-US" dirty="0"/>
          </a:p>
        </p:txBody>
      </p:sp>
    </p:spTree>
    <p:extLst>
      <p:ext uri="{BB962C8B-B14F-4D97-AF65-F5344CB8AC3E}">
        <p14:creationId xmlns:p14="http://schemas.microsoft.com/office/powerpoint/2010/main" val="262300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Rom 8:18-19 AMP</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‘For I consider that the sufferings of this present time (this present life) are not worth being compared with the glory that is about to be revealed to us and in us and for us and conferred on us!’</a:t>
            </a:r>
            <a:endParaRPr lang="en-US" dirty="0"/>
          </a:p>
        </p:txBody>
      </p:sp>
    </p:spTree>
    <p:extLst>
      <p:ext uri="{BB962C8B-B14F-4D97-AF65-F5344CB8AC3E}">
        <p14:creationId xmlns:p14="http://schemas.microsoft.com/office/powerpoint/2010/main" val="3109810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‘For [even the whole] creation (all nature) waits expectantly and longs earnestly for God’s sons to be made known [waits for the revealing, the disclosing of their sonship].’</a:t>
            </a:r>
            <a:endParaRPr lang="en-ZA" dirty="0"/>
          </a:p>
        </p:txBody>
      </p:sp>
    </p:spTree>
    <p:extLst>
      <p:ext uri="{BB962C8B-B14F-4D97-AF65-F5344CB8AC3E}">
        <p14:creationId xmlns:p14="http://schemas.microsoft.com/office/powerpoint/2010/main" val="68447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Rom 8:18-19</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‘Want </a:t>
            </a:r>
            <a:r>
              <a:rPr lang="en-ZA" i="1" dirty="0" err="1"/>
              <a:t>ek</a:t>
            </a:r>
            <a:r>
              <a:rPr lang="en-ZA" i="1" dirty="0"/>
              <a:t> </a:t>
            </a:r>
            <a:r>
              <a:rPr lang="en-ZA" i="1" dirty="0" err="1"/>
              <a:t>reken</a:t>
            </a:r>
            <a:r>
              <a:rPr lang="en-ZA" i="1" dirty="0"/>
              <a:t> </a:t>
            </a:r>
            <a:r>
              <a:rPr lang="en-ZA" i="1" dirty="0" err="1"/>
              <a:t>dat</a:t>
            </a:r>
            <a:r>
              <a:rPr lang="en-ZA" i="1" dirty="0"/>
              <a:t> die </a:t>
            </a:r>
            <a:r>
              <a:rPr lang="en-ZA" i="1" dirty="0" err="1"/>
              <a:t>lyding</a:t>
            </a:r>
            <a:r>
              <a:rPr lang="en-ZA" i="1" dirty="0"/>
              <a:t> van die </a:t>
            </a:r>
            <a:r>
              <a:rPr lang="en-ZA" i="1" dirty="0" err="1"/>
              <a:t>teenwoordige</a:t>
            </a:r>
            <a:r>
              <a:rPr lang="en-ZA" i="1" dirty="0"/>
              <a:t> </a:t>
            </a:r>
            <a:r>
              <a:rPr lang="en-ZA" i="1" dirty="0" err="1"/>
              <a:t>tyd</a:t>
            </a:r>
            <a:r>
              <a:rPr lang="en-ZA" i="1" dirty="0"/>
              <a:t> </a:t>
            </a:r>
            <a:r>
              <a:rPr lang="en-ZA" i="1" dirty="0" err="1"/>
              <a:t>nie</a:t>
            </a:r>
            <a:r>
              <a:rPr lang="en-ZA" i="1" dirty="0"/>
              <a:t> </a:t>
            </a:r>
            <a:r>
              <a:rPr lang="en-ZA" i="1" dirty="0" err="1"/>
              <a:t>opweeg</a:t>
            </a:r>
            <a:r>
              <a:rPr lang="en-ZA" i="1" dirty="0"/>
              <a:t> teen die </a:t>
            </a:r>
            <a:r>
              <a:rPr lang="en-ZA" i="1" dirty="0" err="1"/>
              <a:t>heerlikheid</a:t>
            </a:r>
            <a:r>
              <a:rPr lang="en-ZA" i="1" dirty="0"/>
              <a:t> wat </a:t>
            </a:r>
            <a:r>
              <a:rPr lang="en-ZA" i="1" dirty="0" err="1"/>
              <a:t>aan</a:t>
            </a:r>
            <a:r>
              <a:rPr lang="en-ZA" i="1" dirty="0"/>
              <a:t> </a:t>
            </a:r>
            <a:r>
              <a:rPr lang="en-ZA" i="1" dirty="0" err="1"/>
              <a:t>ons</a:t>
            </a:r>
            <a:r>
              <a:rPr lang="en-ZA" i="1" dirty="0"/>
              <a:t> </a:t>
            </a:r>
            <a:r>
              <a:rPr lang="en-ZA" i="1" dirty="0" err="1"/>
              <a:t>geopenbaar</a:t>
            </a:r>
            <a:r>
              <a:rPr lang="en-ZA" i="1" dirty="0"/>
              <a:t> </a:t>
            </a:r>
            <a:r>
              <a:rPr lang="en-ZA" i="1" dirty="0" err="1"/>
              <a:t>sal</a:t>
            </a:r>
            <a:r>
              <a:rPr lang="en-ZA" i="1" dirty="0"/>
              <a:t> word </a:t>
            </a:r>
            <a:r>
              <a:rPr lang="en-ZA" i="1" dirty="0" err="1"/>
              <a:t>nie</a:t>
            </a:r>
            <a:r>
              <a:rPr lang="en-ZA" i="1" dirty="0"/>
              <a:t>. Want die </a:t>
            </a:r>
            <a:r>
              <a:rPr lang="en-ZA" i="1" dirty="0" err="1"/>
              <a:t>skepping</a:t>
            </a:r>
            <a:r>
              <a:rPr lang="en-ZA" i="1" dirty="0"/>
              <a:t> wag met </a:t>
            </a:r>
            <a:r>
              <a:rPr lang="en-ZA" i="1" dirty="0" err="1"/>
              <a:t>reikhalsende</a:t>
            </a:r>
            <a:r>
              <a:rPr lang="en-ZA" i="1" dirty="0"/>
              <a:t> </a:t>
            </a:r>
            <a:r>
              <a:rPr lang="en-ZA" i="1" dirty="0" err="1"/>
              <a:t>verlange</a:t>
            </a:r>
            <a:r>
              <a:rPr lang="en-ZA" i="1" dirty="0"/>
              <a:t> op die </a:t>
            </a:r>
            <a:r>
              <a:rPr lang="en-ZA" i="1" dirty="0" err="1"/>
              <a:t>openbaarmaking</a:t>
            </a:r>
            <a:r>
              <a:rPr lang="en-ZA" i="1" dirty="0"/>
              <a:t> van die </a:t>
            </a:r>
            <a:r>
              <a:rPr lang="en-ZA" i="1" dirty="0" err="1"/>
              <a:t>seuns</a:t>
            </a:r>
            <a:r>
              <a:rPr lang="en-ZA" i="1" dirty="0"/>
              <a:t> van God.’</a:t>
            </a:r>
            <a:endParaRPr lang="en-US" dirty="0"/>
          </a:p>
        </p:txBody>
      </p:sp>
    </p:spTree>
    <p:extLst>
      <p:ext uri="{BB962C8B-B14F-4D97-AF65-F5344CB8AC3E}">
        <p14:creationId xmlns:p14="http://schemas.microsoft.com/office/powerpoint/2010/main" val="2003744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err="1"/>
              <a:t>Jh</a:t>
            </a:r>
            <a:r>
              <a:rPr lang="en-ZA" b="1" dirty="0"/>
              <a:t> 10:7-15 AOV</a:t>
            </a:r>
            <a:endParaRPr lang="en-US" dirty="0"/>
          </a:p>
        </p:txBody>
      </p:sp>
      <p:sp>
        <p:nvSpPr>
          <p:cNvPr id="14" name="Content Placeholder 13"/>
          <p:cNvSpPr>
            <a:spLocks noGrp="1"/>
          </p:cNvSpPr>
          <p:nvPr>
            <p:ph idx="1"/>
          </p:nvPr>
        </p:nvSpPr>
        <p:spPr>
          <a:xfrm>
            <a:off x="2193701" y="2057447"/>
            <a:ext cx="7804598" cy="3982746"/>
          </a:xfrm>
        </p:spPr>
        <p:txBody>
          <a:bodyPr/>
          <a:lstStyle/>
          <a:p>
            <a:pPr marL="0" lvl="0" indent="0">
              <a:buNone/>
            </a:pPr>
            <a:r>
              <a:rPr lang="en-ZA" i="1" dirty="0"/>
              <a:t>‘</a:t>
            </a:r>
            <a:r>
              <a:rPr lang="en-US" i="1" dirty="0"/>
              <a:t>Jesus het toe </a:t>
            </a:r>
            <a:r>
              <a:rPr lang="en-US" i="1" dirty="0" err="1"/>
              <a:t>weer</a:t>
            </a:r>
            <a:r>
              <a:rPr lang="en-US" i="1" dirty="0"/>
              <a:t> </a:t>
            </a:r>
            <a:r>
              <a:rPr lang="en-US" i="1" dirty="0" err="1"/>
              <a:t>vir</a:t>
            </a:r>
            <a:r>
              <a:rPr lang="en-US" i="1" dirty="0"/>
              <a:t> </a:t>
            </a:r>
            <a:r>
              <a:rPr lang="en-US" i="1" dirty="0" err="1"/>
              <a:t>hulle</a:t>
            </a:r>
            <a:r>
              <a:rPr lang="en-US" i="1" dirty="0"/>
              <a:t> </a:t>
            </a:r>
            <a:r>
              <a:rPr lang="en-US" i="1" dirty="0" err="1"/>
              <a:t>gesê</a:t>
            </a:r>
            <a:r>
              <a:rPr lang="en-US" i="1" dirty="0"/>
              <a:t>: </a:t>
            </a:r>
            <a:r>
              <a:rPr lang="en-US" i="1" dirty="0" err="1"/>
              <a:t>Voorwaar</a:t>
            </a:r>
            <a:r>
              <a:rPr lang="en-US" i="1" dirty="0"/>
              <a:t>, </a:t>
            </a:r>
            <a:r>
              <a:rPr lang="en-US" i="1" dirty="0" err="1"/>
              <a:t>voorwaar</a:t>
            </a:r>
            <a:r>
              <a:rPr lang="en-US" i="1" dirty="0"/>
              <a:t> </a:t>
            </a:r>
            <a:r>
              <a:rPr lang="en-US" i="1" dirty="0" err="1"/>
              <a:t>Ek</a:t>
            </a:r>
            <a:r>
              <a:rPr lang="en-US" i="1" dirty="0"/>
              <a:t> </a:t>
            </a:r>
            <a:r>
              <a:rPr lang="en-US" i="1" dirty="0" err="1"/>
              <a:t>sê</a:t>
            </a:r>
            <a:r>
              <a:rPr lang="en-US" i="1" dirty="0"/>
              <a:t> </a:t>
            </a:r>
            <a:r>
              <a:rPr lang="en-US" i="1" dirty="0" err="1"/>
              <a:t>vir</a:t>
            </a:r>
            <a:r>
              <a:rPr lang="en-US" i="1" dirty="0"/>
              <a:t> </a:t>
            </a:r>
            <a:r>
              <a:rPr lang="en-US" i="1" dirty="0" err="1"/>
              <a:t>julle</a:t>
            </a:r>
            <a:r>
              <a:rPr lang="en-US" i="1" dirty="0"/>
              <a:t>, </a:t>
            </a:r>
            <a:r>
              <a:rPr lang="en-US" i="1" dirty="0" err="1"/>
              <a:t>Ek</a:t>
            </a:r>
            <a:r>
              <a:rPr lang="en-US" i="1" dirty="0"/>
              <a:t> is die </a:t>
            </a:r>
            <a:r>
              <a:rPr lang="en-US" i="1" dirty="0" err="1"/>
              <a:t>deur</a:t>
            </a:r>
            <a:r>
              <a:rPr lang="en-US" i="1" dirty="0"/>
              <a:t> van die </a:t>
            </a:r>
            <a:r>
              <a:rPr lang="en-US" i="1" dirty="0" err="1"/>
              <a:t>skape</a:t>
            </a:r>
            <a:r>
              <a:rPr lang="en-US" i="1" dirty="0"/>
              <a:t>. </a:t>
            </a:r>
            <a:r>
              <a:rPr lang="en-US" i="1" dirty="0" err="1"/>
              <a:t>Almal</a:t>
            </a:r>
            <a:r>
              <a:rPr lang="en-US" i="1" dirty="0"/>
              <a:t> wat </a:t>
            </a:r>
            <a:r>
              <a:rPr lang="en-US" i="1" dirty="0" err="1"/>
              <a:t>voor</a:t>
            </a:r>
            <a:r>
              <a:rPr lang="en-US" i="1" dirty="0"/>
              <a:t> My </a:t>
            </a:r>
            <a:r>
              <a:rPr lang="en-US" i="1" dirty="0" err="1"/>
              <a:t>gekom</a:t>
            </a:r>
            <a:r>
              <a:rPr lang="en-US" i="1" dirty="0"/>
              <a:t> het, is </a:t>
            </a:r>
            <a:r>
              <a:rPr lang="en-US" i="1" dirty="0" err="1"/>
              <a:t>diewe</a:t>
            </a:r>
            <a:r>
              <a:rPr lang="en-US" i="1" dirty="0"/>
              <a:t> </a:t>
            </a:r>
            <a:r>
              <a:rPr lang="en-US" i="1" dirty="0" err="1"/>
              <a:t>en</a:t>
            </a:r>
            <a:r>
              <a:rPr lang="en-US" i="1" dirty="0"/>
              <a:t> rowers; maar die </a:t>
            </a:r>
            <a:r>
              <a:rPr lang="en-US" i="1" dirty="0" err="1"/>
              <a:t>skape</a:t>
            </a:r>
            <a:r>
              <a:rPr lang="en-US" i="1" dirty="0"/>
              <a:t> het </a:t>
            </a:r>
            <a:r>
              <a:rPr lang="en-US" i="1" dirty="0" err="1"/>
              <a:t>nie</a:t>
            </a:r>
            <a:r>
              <a:rPr lang="en-US" i="1" dirty="0"/>
              <a:t> </a:t>
            </a:r>
            <a:r>
              <a:rPr lang="en-US" i="1" dirty="0" err="1"/>
              <a:t>na</a:t>
            </a:r>
            <a:r>
              <a:rPr lang="en-US" i="1" dirty="0"/>
              <a:t> </a:t>
            </a:r>
            <a:r>
              <a:rPr lang="en-US" i="1" dirty="0" err="1"/>
              <a:t>hulle</a:t>
            </a:r>
            <a:r>
              <a:rPr lang="en-US" i="1" dirty="0"/>
              <a:t> </a:t>
            </a:r>
            <a:r>
              <a:rPr lang="en-US" i="1" dirty="0" err="1"/>
              <a:t>geluister</a:t>
            </a:r>
            <a:r>
              <a:rPr lang="en-US" i="1" dirty="0"/>
              <a:t> </a:t>
            </a:r>
            <a:r>
              <a:rPr lang="en-US" i="1" dirty="0" err="1"/>
              <a:t>nie</a:t>
            </a:r>
            <a:r>
              <a:rPr lang="en-US" i="1" dirty="0"/>
              <a:t>. </a:t>
            </a:r>
            <a:r>
              <a:rPr lang="en-US" i="1" dirty="0" err="1"/>
              <a:t>Ek</a:t>
            </a:r>
            <a:r>
              <a:rPr lang="en-US" i="1" dirty="0"/>
              <a:t> is die </a:t>
            </a:r>
            <a:r>
              <a:rPr lang="en-US" i="1" dirty="0" err="1"/>
              <a:t>deur</a:t>
            </a:r>
            <a:r>
              <a:rPr lang="en-US" i="1" dirty="0"/>
              <a:t>; as </a:t>
            </a:r>
            <a:r>
              <a:rPr lang="en-US" i="1" dirty="0" err="1"/>
              <a:t>iemand</a:t>
            </a:r>
            <a:r>
              <a:rPr lang="en-US" i="1" dirty="0"/>
              <a:t> </a:t>
            </a:r>
            <a:r>
              <a:rPr lang="en-US" i="1" dirty="0" err="1"/>
              <a:t>deur</a:t>
            </a:r>
            <a:r>
              <a:rPr lang="en-US" i="1" dirty="0"/>
              <a:t> My </a:t>
            </a:r>
            <a:r>
              <a:rPr lang="en-US" i="1" dirty="0" err="1"/>
              <a:t>ingaan</a:t>
            </a:r>
            <a:r>
              <a:rPr lang="en-US" i="1" dirty="0"/>
              <a:t>, </a:t>
            </a:r>
            <a:r>
              <a:rPr lang="en-US" i="1" dirty="0" err="1"/>
              <a:t>sal</a:t>
            </a:r>
            <a:r>
              <a:rPr lang="en-US" i="1" dirty="0"/>
              <a:t> </a:t>
            </a:r>
            <a:r>
              <a:rPr lang="en-US" i="1" dirty="0" err="1"/>
              <a:t>hy</a:t>
            </a:r>
            <a:r>
              <a:rPr lang="en-US" i="1" dirty="0"/>
              <a:t> </a:t>
            </a:r>
            <a:r>
              <a:rPr lang="en-US" i="1" dirty="0" err="1"/>
              <a:t>gered</a:t>
            </a:r>
            <a:r>
              <a:rPr lang="en-US" i="1" dirty="0"/>
              <a:t> word, </a:t>
            </a:r>
            <a:r>
              <a:rPr lang="en-US" i="1" dirty="0" err="1"/>
              <a:t>en</a:t>
            </a:r>
            <a:r>
              <a:rPr lang="en-US" i="1" dirty="0"/>
              <a:t> </a:t>
            </a:r>
            <a:r>
              <a:rPr lang="en-US" i="1" dirty="0" err="1"/>
              <a:t>hy</a:t>
            </a:r>
            <a:r>
              <a:rPr lang="en-US" i="1" dirty="0"/>
              <a:t> </a:t>
            </a:r>
            <a:r>
              <a:rPr lang="en-US" i="1" dirty="0" err="1"/>
              <a:t>sal</a:t>
            </a:r>
            <a:r>
              <a:rPr lang="en-US" i="1" dirty="0"/>
              <a:t> </a:t>
            </a:r>
            <a:r>
              <a:rPr lang="en-US" i="1" dirty="0" err="1"/>
              <a:t>ingaan</a:t>
            </a:r>
            <a:r>
              <a:rPr lang="en-US" i="1" dirty="0"/>
              <a:t> </a:t>
            </a:r>
            <a:r>
              <a:rPr lang="en-US" i="1" dirty="0" err="1"/>
              <a:t>en</a:t>
            </a:r>
            <a:r>
              <a:rPr lang="en-US" i="1" dirty="0"/>
              <a:t> </a:t>
            </a:r>
            <a:r>
              <a:rPr lang="en-US" i="1" dirty="0" err="1"/>
              <a:t>uitgaan</a:t>
            </a:r>
            <a:r>
              <a:rPr lang="en-US" i="1" dirty="0"/>
              <a:t> </a:t>
            </a:r>
            <a:r>
              <a:rPr lang="en-US" i="1" dirty="0" err="1"/>
              <a:t>en</a:t>
            </a:r>
            <a:r>
              <a:rPr lang="en-US" i="1" dirty="0"/>
              <a:t> </a:t>
            </a:r>
            <a:r>
              <a:rPr lang="en-US" i="1" dirty="0" err="1"/>
              <a:t>weiding</a:t>
            </a:r>
            <a:r>
              <a:rPr lang="en-US" i="1" dirty="0"/>
              <a:t> </a:t>
            </a:r>
            <a:r>
              <a:rPr lang="en-US" i="1" dirty="0" err="1"/>
              <a:t>vind</a:t>
            </a:r>
            <a:r>
              <a:rPr lang="en-US" i="1" dirty="0"/>
              <a:t>.’</a:t>
            </a:r>
            <a:endParaRPr lang="en-US" dirty="0"/>
          </a:p>
        </p:txBody>
      </p:sp>
    </p:spTree>
    <p:extLst>
      <p:ext uri="{BB962C8B-B14F-4D97-AF65-F5344CB8AC3E}">
        <p14:creationId xmlns:p14="http://schemas.microsoft.com/office/powerpoint/2010/main" val="164412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lvl="0" indent="0">
              <a:buNone/>
            </a:pPr>
            <a:r>
              <a:rPr lang="en-US" i="1" dirty="0"/>
              <a:t>‘Die </a:t>
            </a:r>
            <a:r>
              <a:rPr lang="en-US" i="1" dirty="0" err="1"/>
              <a:t>dief</a:t>
            </a:r>
            <a:r>
              <a:rPr lang="en-US" i="1" dirty="0"/>
              <a:t> </a:t>
            </a:r>
            <a:r>
              <a:rPr lang="en-US" i="1" dirty="0" err="1"/>
              <a:t>kom</a:t>
            </a:r>
            <a:r>
              <a:rPr lang="en-US" i="1" dirty="0"/>
              <a:t> net om </a:t>
            </a:r>
            <a:r>
              <a:rPr lang="en-US" i="1" dirty="0" err="1"/>
              <a:t>te</a:t>
            </a:r>
            <a:r>
              <a:rPr lang="en-US" i="1" dirty="0"/>
              <a:t> steel </a:t>
            </a:r>
            <a:r>
              <a:rPr lang="en-US" i="1" dirty="0" err="1"/>
              <a:t>en</a:t>
            </a:r>
            <a:r>
              <a:rPr lang="en-US" i="1" dirty="0"/>
              <a:t> </a:t>
            </a:r>
            <a:r>
              <a:rPr lang="en-US" i="1" dirty="0" err="1"/>
              <a:t>te</a:t>
            </a:r>
            <a:r>
              <a:rPr lang="en-US" i="1" dirty="0"/>
              <a:t> slag </a:t>
            </a:r>
            <a:r>
              <a:rPr lang="en-US" i="1" dirty="0" err="1"/>
              <a:t>en</a:t>
            </a:r>
            <a:r>
              <a:rPr lang="en-US" i="1" dirty="0"/>
              <a:t> </a:t>
            </a:r>
            <a:r>
              <a:rPr lang="en-US" i="1" dirty="0" err="1"/>
              <a:t>te</a:t>
            </a:r>
            <a:r>
              <a:rPr lang="en-US" i="1" dirty="0"/>
              <a:t> </a:t>
            </a:r>
            <a:r>
              <a:rPr lang="en-US" i="1" dirty="0" err="1"/>
              <a:t>verwoes</a:t>
            </a:r>
            <a:r>
              <a:rPr lang="en-US" i="1" dirty="0"/>
              <a:t>. </a:t>
            </a:r>
            <a:r>
              <a:rPr lang="en-US" i="1" dirty="0" err="1"/>
              <a:t>Ek</a:t>
            </a:r>
            <a:r>
              <a:rPr lang="en-US" i="1" dirty="0"/>
              <a:t> het </a:t>
            </a:r>
            <a:r>
              <a:rPr lang="en-US" i="1" dirty="0" err="1"/>
              <a:t>gekom</a:t>
            </a:r>
            <a:r>
              <a:rPr lang="en-US" i="1" dirty="0"/>
              <a:t>, </a:t>
            </a:r>
            <a:r>
              <a:rPr lang="en-US" i="1" dirty="0" err="1"/>
              <a:t>dat</a:t>
            </a:r>
            <a:r>
              <a:rPr lang="en-US" i="1" dirty="0"/>
              <a:t> </a:t>
            </a:r>
            <a:r>
              <a:rPr lang="en-US" i="1" dirty="0" err="1"/>
              <a:t>hulle</a:t>
            </a:r>
            <a:r>
              <a:rPr lang="en-US" i="1" dirty="0"/>
              <a:t> </a:t>
            </a:r>
            <a:r>
              <a:rPr lang="en-US" i="1" dirty="0" err="1"/>
              <a:t>lewe</a:t>
            </a:r>
            <a:r>
              <a:rPr lang="en-US" i="1" dirty="0"/>
              <a:t> </a:t>
            </a:r>
            <a:r>
              <a:rPr lang="en-US" i="1" dirty="0" err="1"/>
              <a:t>en</a:t>
            </a:r>
            <a:r>
              <a:rPr lang="en-US" i="1" dirty="0"/>
              <a:t> </a:t>
            </a:r>
            <a:r>
              <a:rPr lang="en-US" i="1" dirty="0" err="1"/>
              <a:t>oorvloed</a:t>
            </a:r>
            <a:r>
              <a:rPr lang="en-US" i="1" dirty="0"/>
              <a:t> </a:t>
            </a:r>
            <a:r>
              <a:rPr lang="en-US" i="1" dirty="0" err="1"/>
              <a:t>kan</a:t>
            </a:r>
            <a:r>
              <a:rPr lang="en-US" i="1" dirty="0"/>
              <a:t> </a:t>
            </a:r>
            <a:r>
              <a:rPr lang="en-US" i="1" dirty="0" err="1"/>
              <a:t>hê</a:t>
            </a:r>
            <a:r>
              <a:rPr lang="en-US" i="1" dirty="0"/>
              <a:t>. </a:t>
            </a:r>
            <a:r>
              <a:rPr lang="en-US" i="1" dirty="0" err="1"/>
              <a:t>Ek</a:t>
            </a:r>
            <a:r>
              <a:rPr lang="en-US" i="1" dirty="0"/>
              <a:t> is die </a:t>
            </a:r>
            <a:r>
              <a:rPr lang="en-US" i="1" dirty="0" err="1"/>
              <a:t>goeie</a:t>
            </a:r>
            <a:r>
              <a:rPr lang="en-US" i="1" dirty="0"/>
              <a:t> herder. Die </a:t>
            </a:r>
            <a:r>
              <a:rPr lang="en-US" i="1" dirty="0" err="1"/>
              <a:t>goeie</a:t>
            </a:r>
            <a:r>
              <a:rPr lang="en-US" i="1" dirty="0"/>
              <a:t> herder </a:t>
            </a:r>
            <a:r>
              <a:rPr lang="en-US" i="1" dirty="0" err="1"/>
              <a:t>lê</a:t>
            </a:r>
            <a:r>
              <a:rPr lang="en-US" i="1" dirty="0"/>
              <a:t> </a:t>
            </a:r>
            <a:r>
              <a:rPr lang="en-US" i="1" dirty="0" err="1"/>
              <a:t>sy</a:t>
            </a:r>
            <a:r>
              <a:rPr lang="en-US" i="1" dirty="0"/>
              <a:t> </a:t>
            </a:r>
            <a:r>
              <a:rPr lang="en-US" i="1" dirty="0" err="1"/>
              <a:t>lewe</a:t>
            </a:r>
            <a:r>
              <a:rPr lang="en-US" i="1" dirty="0"/>
              <a:t> </a:t>
            </a:r>
            <a:r>
              <a:rPr lang="en-US" i="1" dirty="0" err="1"/>
              <a:t>af</a:t>
            </a:r>
            <a:r>
              <a:rPr lang="en-US" i="1" dirty="0"/>
              <a:t> </a:t>
            </a:r>
            <a:r>
              <a:rPr lang="en-US" i="1" dirty="0" err="1"/>
              <a:t>vir</a:t>
            </a:r>
            <a:r>
              <a:rPr lang="en-US" i="1" dirty="0"/>
              <a:t> die </a:t>
            </a:r>
            <a:r>
              <a:rPr lang="en-US" i="1" dirty="0" err="1"/>
              <a:t>skape</a:t>
            </a:r>
            <a:r>
              <a:rPr lang="en-US" i="1" dirty="0"/>
              <a:t>. Maar die </a:t>
            </a:r>
            <a:r>
              <a:rPr lang="en-US" i="1" dirty="0" err="1"/>
              <a:t>huurling</a:t>
            </a:r>
            <a:r>
              <a:rPr lang="en-US" i="1" dirty="0"/>
              <a:t> </a:t>
            </a:r>
            <a:r>
              <a:rPr lang="en-US" i="1" dirty="0" err="1"/>
              <a:t>en</a:t>
            </a:r>
            <a:r>
              <a:rPr lang="en-US" i="1" dirty="0"/>
              <a:t> </a:t>
            </a:r>
            <a:r>
              <a:rPr lang="en-US" i="1" dirty="0" err="1"/>
              <a:t>hy</a:t>
            </a:r>
            <a:r>
              <a:rPr lang="en-US" i="1" dirty="0"/>
              <a:t> wat </a:t>
            </a:r>
            <a:r>
              <a:rPr lang="en-US" i="1" dirty="0" err="1"/>
              <a:t>nie</a:t>
            </a:r>
            <a:r>
              <a:rPr lang="en-US" i="1" dirty="0"/>
              <a:t> ‘n herder is </a:t>
            </a:r>
            <a:r>
              <a:rPr lang="en-US" i="1" dirty="0" err="1"/>
              <a:t>nie</a:t>
            </a:r>
            <a:r>
              <a:rPr lang="en-US" i="1" dirty="0"/>
              <a:t>, van </a:t>
            </a:r>
            <a:r>
              <a:rPr lang="en-US" i="1" dirty="0" err="1"/>
              <a:t>wie</a:t>
            </a:r>
            <a:r>
              <a:rPr lang="en-US" i="1" dirty="0"/>
              <a:t> die </a:t>
            </a:r>
            <a:r>
              <a:rPr lang="en-US" i="1" dirty="0" err="1"/>
              <a:t>skape</a:t>
            </a:r>
            <a:r>
              <a:rPr lang="en-US" i="1" dirty="0"/>
              <a:t> </a:t>
            </a:r>
            <a:r>
              <a:rPr lang="en-US" i="1" dirty="0" err="1"/>
              <a:t>nie</a:t>
            </a:r>
            <a:r>
              <a:rPr lang="en-US" i="1" dirty="0"/>
              <a:t> die </a:t>
            </a:r>
            <a:r>
              <a:rPr lang="en-US" i="1" dirty="0" err="1"/>
              <a:t>eiendom</a:t>
            </a:r>
            <a:r>
              <a:rPr lang="en-US" i="1" dirty="0"/>
              <a:t> is </a:t>
            </a:r>
            <a:r>
              <a:rPr lang="en-US" i="1" dirty="0" err="1"/>
              <a:t>nie</a:t>
            </a:r>
            <a:r>
              <a:rPr lang="en-US" i="1" dirty="0"/>
              <a:t>, </a:t>
            </a:r>
            <a:r>
              <a:rPr lang="en-US" i="1" dirty="0" err="1"/>
              <a:t>sien</a:t>
            </a:r>
            <a:r>
              <a:rPr lang="en-US" i="1" dirty="0"/>
              <a:t> die wolf </a:t>
            </a:r>
            <a:r>
              <a:rPr lang="en-US" i="1" dirty="0" err="1"/>
              <a:t>kom</a:t>
            </a:r>
            <a:r>
              <a:rPr lang="en-US" i="1" dirty="0"/>
              <a:t> </a:t>
            </a:r>
            <a:r>
              <a:rPr lang="en-US" i="1" dirty="0" err="1"/>
              <a:t>en</a:t>
            </a:r>
            <a:r>
              <a:rPr lang="en-US" i="1" dirty="0"/>
              <a:t> </a:t>
            </a:r>
            <a:r>
              <a:rPr lang="en-US" i="1" dirty="0" err="1"/>
              <a:t>laat</a:t>
            </a:r>
            <a:r>
              <a:rPr lang="en-US" i="1" dirty="0"/>
              <a:t> die </a:t>
            </a:r>
            <a:r>
              <a:rPr lang="en-US" i="1" dirty="0" err="1"/>
              <a:t>skape</a:t>
            </a:r>
            <a:r>
              <a:rPr lang="en-US" i="1" dirty="0"/>
              <a:t> </a:t>
            </a:r>
            <a:r>
              <a:rPr lang="en-US" i="1" dirty="0" err="1"/>
              <a:t>staan</a:t>
            </a:r>
            <a:r>
              <a:rPr lang="en-US" i="1" dirty="0"/>
              <a:t> </a:t>
            </a:r>
            <a:r>
              <a:rPr lang="en-US" i="1" dirty="0" err="1"/>
              <a:t>en</a:t>
            </a:r>
            <a:r>
              <a:rPr lang="en-US" i="1" dirty="0"/>
              <a:t> </a:t>
            </a:r>
            <a:r>
              <a:rPr lang="en-US" i="1" dirty="0" err="1"/>
              <a:t>vlug</a:t>
            </a:r>
            <a:r>
              <a:rPr lang="en-US" i="1" dirty="0"/>
              <a:t>, </a:t>
            </a:r>
            <a:r>
              <a:rPr lang="en-US" i="1" dirty="0" err="1"/>
              <a:t>en</a:t>
            </a:r>
            <a:r>
              <a:rPr lang="en-US" i="1" dirty="0"/>
              <a:t> die wolf </a:t>
            </a:r>
            <a:r>
              <a:rPr lang="en-US" i="1" dirty="0" err="1"/>
              <a:t>vang</a:t>
            </a:r>
            <a:r>
              <a:rPr lang="en-US" i="1" dirty="0"/>
              <a:t> </a:t>
            </a:r>
            <a:r>
              <a:rPr lang="en-US" i="1" dirty="0" err="1"/>
              <a:t>hulle</a:t>
            </a:r>
            <a:r>
              <a:rPr lang="en-US" i="1" dirty="0"/>
              <a:t> </a:t>
            </a:r>
            <a:r>
              <a:rPr lang="en-US" i="1" dirty="0" err="1"/>
              <a:t>en</a:t>
            </a:r>
            <a:r>
              <a:rPr lang="en-US" i="1" dirty="0"/>
              <a:t> </a:t>
            </a:r>
            <a:r>
              <a:rPr lang="en-US" i="1" dirty="0" err="1"/>
              <a:t>jaag</a:t>
            </a:r>
            <a:r>
              <a:rPr lang="en-US" i="1" dirty="0"/>
              <a:t> die </a:t>
            </a:r>
            <a:r>
              <a:rPr lang="en-US" i="1" dirty="0" err="1"/>
              <a:t>skape</a:t>
            </a:r>
            <a:r>
              <a:rPr lang="en-US" i="1" dirty="0"/>
              <a:t> </a:t>
            </a:r>
            <a:r>
              <a:rPr lang="en-US" i="1" dirty="0" err="1"/>
              <a:t>uitmekaar</a:t>
            </a:r>
            <a:r>
              <a:rPr lang="en-US" i="1" dirty="0"/>
              <a:t>. </a:t>
            </a:r>
            <a:r>
              <a:rPr lang="en-US" i="1" dirty="0" err="1"/>
              <a:t>En</a:t>
            </a:r>
            <a:r>
              <a:rPr lang="en-US" i="1" dirty="0"/>
              <a:t> die </a:t>
            </a:r>
            <a:r>
              <a:rPr lang="en-US" i="1" dirty="0" err="1"/>
              <a:t>huurling</a:t>
            </a:r>
            <a:r>
              <a:rPr lang="en-US" i="1" dirty="0"/>
              <a:t> </a:t>
            </a:r>
            <a:r>
              <a:rPr lang="en-US" i="1" dirty="0" err="1"/>
              <a:t>vlug</a:t>
            </a:r>
            <a:r>
              <a:rPr lang="en-US" i="1" dirty="0"/>
              <a:t>, </a:t>
            </a:r>
            <a:r>
              <a:rPr lang="en-US" i="1" dirty="0" err="1"/>
              <a:t>omdat</a:t>
            </a:r>
            <a:r>
              <a:rPr lang="en-US" i="1" dirty="0"/>
              <a:t> </a:t>
            </a:r>
            <a:r>
              <a:rPr lang="en-US" i="1" dirty="0" err="1"/>
              <a:t>hy</a:t>
            </a:r>
            <a:r>
              <a:rPr lang="en-US" i="1" dirty="0"/>
              <a:t> ‘n </a:t>
            </a:r>
            <a:r>
              <a:rPr lang="en-US" i="1" dirty="0" err="1"/>
              <a:t>huurling</a:t>
            </a:r>
            <a:r>
              <a:rPr lang="en-US" i="1" dirty="0"/>
              <a:t> is </a:t>
            </a:r>
            <a:r>
              <a:rPr lang="en-US" i="1" dirty="0" err="1"/>
              <a:t>en</a:t>
            </a:r>
            <a:r>
              <a:rPr lang="en-US" i="1" dirty="0"/>
              <a:t> </a:t>
            </a:r>
            <a:r>
              <a:rPr lang="en-US" i="1" dirty="0" err="1"/>
              <a:t>niks</a:t>
            </a:r>
            <a:r>
              <a:rPr lang="en-US" i="1" dirty="0"/>
              <a:t> </a:t>
            </a:r>
            <a:r>
              <a:rPr lang="en-US" i="1" dirty="0" err="1"/>
              <a:t>vir</a:t>
            </a:r>
            <a:r>
              <a:rPr lang="en-US" i="1" dirty="0"/>
              <a:t> die </a:t>
            </a:r>
            <a:r>
              <a:rPr lang="en-US" i="1" dirty="0" err="1"/>
              <a:t>skape</a:t>
            </a:r>
            <a:r>
              <a:rPr lang="en-US" i="1" dirty="0"/>
              <a:t> </a:t>
            </a:r>
            <a:r>
              <a:rPr lang="en-US" i="1" dirty="0" err="1"/>
              <a:t>omgee</a:t>
            </a:r>
            <a:r>
              <a:rPr lang="en-US" i="1" dirty="0"/>
              <a:t> </a:t>
            </a:r>
            <a:r>
              <a:rPr lang="en-US" i="1" dirty="0" err="1"/>
              <a:t>nie</a:t>
            </a:r>
            <a:r>
              <a:rPr lang="en-US" i="1" dirty="0"/>
              <a:t>.’</a:t>
            </a:r>
            <a:endParaRPr lang="en-US" dirty="0"/>
          </a:p>
        </p:txBody>
      </p:sp>
    </p:spTree>
    <p:extLst>
      <p:ext uri="{BB962C8B-B14F-4D97-AF65-F5344CB8AC3E}">
        <p14:creationId xmlns:p14="http://schemas.microsoft.com/office/powerpoint/2010/main" val="1840817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US" i="1" dirty="0"/>
              <a:t>‘</a:t>
            </a:r>
            <a:r>
              <a:rPr lang="en-US" i="1" dirty="0" err="1"/>
              <a:t>Ek</a:t>
            </a:r>
            <a:r>
              <a:rPr lang="en-US" i="1" dirty="0"/>
              <a:t> is die </a:t>
            </a:r>
            <a:r>
              <a:rPr lang="en-US" i="1" dirty="0" err="1"/>
              <a:t>goeie</a:t>
            </a:r>
            <a:r>
              <a:rPr lang="en-US" i="1" dirty="0"/>
              <a:t> herder, </a:t>
            </a:r>
            <a:r>
              <a:rPr lang="en-US" i="1" dirty="0" err="1"/>
              <a:t>en</a:t>
            </a:r>
            <a:r>
              <a:rPr lang="en-US" i="1" dirty="0"/>
              <a:t> </a:t>
            </a:r>
            <a:r>
              <a:rPr lang="en-US" i="1" dirty="0" err="1"/>
              <a:t>Ek</a:t>
            </a:r>
            <a:r>
              <a:rPr lang="en-US" i="1" dirty="0"/>
              <a:t> ken my </a:t>
            </a:r>
            <a:r>
              <a:rPr lang="en-US" i="1" dirty="0" err="1"/>
              <a:t>eie</a:t>
            </a:r>
            <a:r>
              <a:rPr lang="en-US" i="1" dirty="0"/>
              <a:t> </a:t>
            </a:r>
            <a:r>
              <a:rPr lang="en-US" i="1" dirty="0" err="1"/>
              <a:t>en</a:t>
            </a:r>
            <a:r>
              <a:rPr lang="en-US" i="1" dirty="0"/>
              <a:t> word </a:t>
            </a:r>
            <a:r>
              <a:rPr lang="en-US" i="1" dirty="0" err="1"/>
              <a:t>deur</a:t>
            </a:r>
            <a:r>
              <a:rPr lang="en-US" i="1" dirty="0"/>
              <a:t> my </a:t>
            </a:r>
            <a:r>
              <a:rPr lang="en-US" i="1" dirty="0" err="1"/>
              <a:t>eie</a:t>
            </a:r>
            <a:r>
              <a:rPr lang="en-US" i="1" dirty="0"/>
              <a:t> </a:t>
            </a:r>
            <a:r>
              <a:rPr lang="en-US" i="1" dirty="0" err="1"/>
              <a:t>geken</a:t>
            </a:r>
            <a:r>
              <a:rPr lang="en-US" i="1" dirty="0"/>
              <a:t>. Net </a:t>
            </a:r>
            <a:r>
              <a:rPr lang="en-US" i="1" dirty="0" err="1"/>
              <a:t>soos</a:t>
            </a:r>
            <a:r>
              <a:rPr lang="en-US" i="1" dirty="0"/>
              <a:t> die Vader My ken, ken </a:t>
            </a:r>
            <a:r>
              <a:rPr lang="en-US" i="1" dirty="0" err="1"/>
              <a:t>Ek</a:t>
            </a:r>
            <a:r>
              <a:rPr lang="en-US" i="1" dirty="0"/>
              <a:t> </a:t>
            </a:r>
            <a:r>
              <a:rPr lang="en-US" i="1" dirty="0" err="1"/>
              <a:t>ook</a:t>
            </a:r>
            <a:r>
              <a:rPr lang="en-US" i="1" dirty="0"/>
              <a:t> die Vader; </a:t>
            </a:r>
            <a:r>
              <a:rPr lang="en-US" i="1" dirty="0" err="1"/>
              <a:t>en</a:t>
            </a:r>
            <a:r>
              <a:rPr lang="en-US" i="1" dirty="0"/>
              <a:t> </a:t>
            </a:r>
            <a:r>
              <a:rPr lang="en-US" i="1" dirty="0" err="1"/>
              <a:t>Ek</a:t>
            </a:r>
            <a:r>
              <a:rPr lang="en-US" i="1" dirty="0"/>
              <a:t> </a:t>
            </a:r>
            <a:r>
              <a:rPr lang="en-US" i="1" dirty="0" err="1"/>
              <a:t>lê</a:t>
            </a:r>
            <a:r>
              <a:rPr lang="en-US" i="1" dirty="0"/>
              <a:t> my </a:t>
            </a:r>
            <a:r>
              <a:rPr lang="en-US" i="1" dirty="0" err="1"/>
              <a:t>lewe</a:t>
            </a:r>
            <a:r>
              <a:rPr lang="en-US" i="1" dirty="0"/>
              <a:t> </a:t>
            </a:r>
            <a:r>
              <a:rPr lang="en-US" i="1" dirty="0" err="1"/>
              <a:t>af</a:t>
            </a:r>
            <a:r>
              <a:rPr lang="en-US" i="1" dirty="0"/>
              <a:t> </a:t>
            </a:r>
            <a:r>
              <a:rPr lang="en-US" i="1" dirty="0" err="1"/>
              <a:t>vir</a:t>
            </a:r>
            <a:r>
              <a:rPr lang="en-US" i="1" dirty="0"/>
              <a:t> die </a:t>
            </a:r>
            <a:r>
              <a:rPr lang="en-US" i="1" dirty="0" err="1"/>
              <a:t>skape</a:t>
            </a:r>
            <a:r>
              <a:rPr lang="en-US" i="1" dirty="0"/>
              <a:t>.’</a:t>
            </a:r>
            <a:endParaRPr lang="en-ZA" dirty="0"/>
          </a:p>
        </p:txBody>
      </p:sp>
    </p:spTree>
    <p:extLst>
      <p:ext uri="{BB962C8B-B14F-4D97-AF65-F5344CB8AC3E}">
        <p14:creationId xmlns:p14="http://schemas.microsoft.com/office/powerpoint/2010/main" val="2610292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Mt 5:9</a:t>
            </a:r>
            <a:endParaRPr lang="en-US" dirty="0"/>
          </a:p>
        </p:txBody>
      </p:sp>
      <p:sp>
        <p:nvSpPr>
          <p:cNvPr id="14" name="Content Placeholder 13"/>
          <p:cNvSpPr>
            <a:spLocks noGrp="1"/>
          </p:cNvSpPr>
          <p:nvPr>
            <p:ph idx="1"/>
          </p:nvPr>
        </p:nvSpPr>
        <p:spPr>
          <a:xfrm>
            <a:off x="2193701" y="2057447"/>
            <a:ext cx="7804598" cy="3982746"/>
          </a:xfrm>
        </p:spPr>
        <p:txBody>
          <a:bodyPr/>
          <a:lstStyle/>
          <a:p>
            <a:pPr marL="0" lvl="0" indent="0">
              <a:buNone/>
            </a:pPr>
            <a:r>
              <a:rPr lang="en-ZA" i="1" dirty="0"/>
              <a:t>‘Blessed are the peacemakers, for they will be called sons of God.’</a:t>
            </a:r>
            <a:endParaRPr lang="en-US" dirty="0"/>
          </a:p>
        </p:txBody>
      </p:sp>
    </p:spTree>
    <p:extLst>
      <p:ext uri="{BB962C8B-B14F-4D97-AF65-F5344CB8AC3E}">
        <p14:creationId xmlns:p14="http://schemas.microsoft.com/office/powerpoint/2010/main" val="1030491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Gal 3:22-27 NIV</a:t>
            </a:r>
            <a:endParaRPr lang="en-US" dirty="0"/>
          </a:p>
        </p:txBody>
      </p:sp>
      <p:sp>
        <p:nvSpPr>
          <p:cNvPr id="14" name="Content Placeholder 13"/>
          <p:cNvSpPr>
            <a:spLocks noGrp="1"/>
          </p:cNvSpPr>
          <p:nvPr>
            <p:ph idx="1"/>
          </p:nvPr>
        </p:nvSpPr>
        <p:spPr>
          <a:xfrm>
            <a:off x="2193701" y="1928657"/>
            <a:ext cx="7804598" cy="3982746"/>
          </a:xfrm>
        </p:spPr>
        <p:txBody>
          <a:bodyPr/>
          <a:lstStyle/>
          <a:p>
            <a:pPr marL="0" lvl="0" indent="0">
              <a:buNone/>
            </a:pPr>
            <a:r>
              <a:rPr lang="en-ZA" i="1" dirty="0"/>
              <a:t>‘But the Scripture declares that the whole world is a prisoner of sin, so that what was promised, being given through faith in Jesus Christ, might be given to those who believe. Before this faith came, we were held prisoners by the law, locked up until faith should be revealed. So the law was put in charge to lead us to Christ that we might be justified by faith. Now that faith has come, we are no longer under the supervision of the law. You are all sons of God...</a:t>
            </a:r>
            <a:endParaRPr lang="en-US" dirty="0"/>
          </a:p>
        </p:txBody>
      </p:sp>
    </p:spTree>
    <p:extLst>
      <p:ext uri="{BB962C8B-B14F-4D97-AF65-F5344CB8AC3E}">
        <p14:creationId xmlns:p14="http://schemas.microsoft.com/office/powerpoint/2010/main" val="2558647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2193701" y="1374870"/>
            <a:ext cx="7804598" cy="3982746"/>
          </a:xfrm>
        </p:spPr>
        <p:txBody>
          <a:bodyPr/>
          <a:lstStyle/>
          <a:p>
            <a:pPr marL="0" indent="0">
              <a:buNone/>
            </a:pPr>
            <a:r>
              <a:rPr lang="en-ZA" i="1" dirty="0"/>
              <a:t>‘So you are all sons of God through faith in Christ Jesus, for all of you who were baptized into Christ have clothed yourselves with Christ.’</a:t>
            </a:r>
            <a:endParaRPr lang="en-ZA" dirty="0"/>
          </a:p>
        </p:txBody>
      </p:sp>
    </p:spTree>
    <p:extLst>
      <p:ext uri="{BB962C8B-B14F-4D97-AF65-F5344CB8AC3E}">
        <p14:creationId xmlns:p14="http://schemas.microsoft.com/office/powerpoint/2010/main" val="4039588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193701" y="622704"/>
            <a:ext cx="7804598" cy="1325563"/>
          </a:xfrm>
        </p:spPr>
        <p:txBody>
          <a:bodyPr/>
          <a:lstStyle/>
          <a:p>
            <a:r>
              <a:rPr lang="en-ZA" b="1" dirty="0"/>
              <a:t>Gal 3:29 - 4:7 NIV</a:t>
            </a:r>
            <a:endParaRPr lang="en-US" dirty="0"/>
          </a:p>
        </p:txBody>
      </p:sp>
      <p:sp>
        <p:nvSpPr>
          <p:cNvPr id="14" name="Content Placeholder 13"/>
          <p:cNvSpPr>
            <a:spLocks noGrp="1"/>
          </p:cNvSpPr>
          <p:nvPr>
            <p:ph idx="1"/>
          </p:nvPr>
        </p:nvSpPr>
        <p:spPr>
          <a:xfrm>
            <a:off x="2193701" y="2057447"/>
            <a:ext cx="7804598" cy="3982746"/>
          </a:xfrm>
        </p:spPr>
        <p:txBody>
          <a:bodyPr>
            <a:normAutofit/>
          </a:bodyPr>
          <a:lstStyle/>
          <a:p>
            <a:pPr marL="0" indent="0">
              <a:buNone/>
            </a:pPr>
            <a:r>
              <a:rPr lang="en-ZA" i="1" dirty="0"/>
              <a:t>‘If you belong to Christ, then you are Abraham’s seed, and heirs according to the promise. What I am saying is that as long as the heir is a child,’</a:t>
            </a:r>
            <a:endParaRPr lang="en-US" dirty="0"/>
          </a:p>
        </p:txBody>
      </p:sp>
    </p:spTree>
    <p:extLst>
      <p:ext uri="{BB962C8B-B14F-4D97-AF65-F5344CB8AC3E}">
        <p14:creationId xmlns:p14="http://schemas.microsoft.com/office/powerpoint/2010/main" val="3463928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sland design templat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sland design slides.potx" id="{5D7C5807-6DD8-49ED-901B-9094A9BD792B}" vid="{EDDDA1B0-F8E2-4B33-B027-7D47A75ECBBC}"/>
    </a:ext>
  </a:extLst>
</a:theme>
</file>

<file path=ppt/theme/theme2.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Island design slides</Template>
  <TotalTime>29</TotalTime>
  <Words>1239</Words>
  <Application>Microsoft Macintosh PowerPoint</Application>
  <PresentationFormat>Widescreen</PresentationFormat>
  <Paragraphs>40</Paragraphs>
  <Slides>26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26</vt:i4>
      </vt:variant>
    </vt:vector>
  </HeadingPairs>
  <TitlesOfParts>
    <vt:vector size="28" baseType="lpstr">
      <vt:lpstr>Arial</vt:lpstr>
      <vt:lpstr>Island design template</vt:lpstr>
      <vt:lpstr>FROM MEMBERSHIP TO SONSHIP</vt:lpstr>
      <vt:lpstr>1 Jh 2</vt:lpstr>
      <vt:lpstr>Jh 10:7-15 AOV</vt:lpstr>
      <vt:lpstr>PowerPoint Presentation</vt:lpstr>
      <vt:lpstr>PowerPoint Presentation</vt:lpstr>
      <vt:lpstr>Mt 5:9</vt:lpstr>
      <vt:lpstr>Gal 3:22-27 NIV</vt:lpstr>
      <vt:lpstr>PowerPoint Presentation</vt:lpstr>
      <vt:lpstr>Gal 3:29 - 4:7 NIV</vt:lpstr>
      <vt:lpstr>PowerPoint Presentation</vt:lpstr>
      <vt:lpstr>PowerPoint Presentation</vt:lpstr>
      <vt:lpstr>PowerPoint Presentation</vt:lpstr>
      <vt:lpstr>Rom 8:13-17 NIV</vt:lpstr>
      <vt:lpstr>PowerPoint Presentation</vt:lpstr>
      <vt:lpstr>PowerPoint Presentation</vt:lpstr>
      <vt:lpstr>Heb 2:10</vt:lpstr>
      <vt:lpstr>Heb 12:7-8</vt:lpstr>
      <vt:lpstr>Phil 2:19-22</vt:lpstr>
      <vt:lpstr>PowerPoint Presentation</vt:lpstr>
      <vt:lpstr>PowerPoint Presentation</vt:lpstr>
      <vt:lpstr>1 Kor 13:11</vt:lpstr>
      <vt:lpstr>1 Kor 14:20</vt:lpstr>
      <vt:lpstr>Efe 4:13-15</vt:lpstr>
      <vt:lpstr>Rom 8:18-19 AMP</vt:lpstr>
      <vt:lpstr>PowerPoint Presentation</vt:lpstr>
      <vt:lpstr>Rom 8:18-19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MEMBERSHIP TO SONSHIP</dc:title>
  <dc:creator>Phil Meyer</dc:creator>
  <cp:lastModifiedBy>Microsoft Office User</cp:lastModifiedBy>
  <cp:revision>5</cp:revision>
  <dcterms:created xsi:type="dcterms:W3CDTF">2018-06-09T20:12:24Z</dcterms:created>
  <dcterms:modified xsi:type="dcterms:W3CDTF">2020-04-14T07:13:13Z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