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xkrqTmYEkP/Wom6g69ivsA==" hashData="RvKAJiH6a2Z4cKH5dKh6LoJ1OPIGeJkvxnaJe3bu8IhdEW/28H+NhESGjGoE8xvF7kLdfnT0AYUaebh/oM1GDA=="/>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D288C8-FA03-482D-9297-D66C0B2DC50C}" v="81" dt="2018-06-16T19:20:13.2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81388" autoAdjust="0"/>
  </p:normalViewPr>
  <p:slideViewPr>
    <p:cSldViewPr showGuides="1">
      <p:cViewPr varScale="1">
        <p:scale>
          <a:sx n="128" d="100"/>
          <a:sy n="128" d="100"/>
        </p:scale>
        <p:origin x="174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Meyer" userId="d504d3a5-ff07-4f29-b1e5-cd19d3da7534" providerId="ADAL" clId="{CED288C8-FA03-482D-9297-D66C0B2DC50C}"/>
    <pc:docChg chg="undo custSel modSld modMainMaster">
      <pc:chgData name="Phil Meyer" userId="d504d3a5-ff07-4f29-b1e5-cd19d3da7534" providerId="ADAL" clId="{CED288C8-FA03-482D-9297-D66C0B2DC50C}" dt="2018-06-16T19:19:49.735" v="73"/>
      <pc:docMkLst>
        <pc:docMk/>
      </pc:docMkLst>
      <pc:sldChg chg="modTransition setBg">
        <pc:chgData name="Phil Meyer" userId="d504d3a5-ff07-4f29-b1e5-cd19d3da7534" providerId="ADAL" clId="{CED288C8-FA03-482D-9297-D66C0B2DC50C}" dt="2018-06-16T19:19:49.735" v="73"/>
        <pc:sldMkLst>
          <pc:docMk/>
          <pc:sldMk cId="321082687" sldId="256"/>
        </pc:sldMkLst>
      </pc:sldChg>
      <pc:sldChg chg="modTransition setBg">
        <pc:chgData name="Phil Meyer" userId="d504d3a5-ff07-4f29-b1e5-cd19d3da7534" providerId="ADAL" clId="{CED288C8-FA03-482D-9297-D66C0B2DC50C}" dt="2018-06-16T18:16:07.680" v="70"/>
        <pc:sldMkLst>
          <pc:docMk/>
          <pc:sldMk cId="2525875738" sldId="257"/>
        </pc:sldMkLst>
      </pc:sldChg>
      <pc:sldChg chg="modTransition setBg">
        <pc:chgData name="Phil Meyer" userId="d504d3a5-ff07-4f29-b1e5-cd19d3da7534" providerId="ADAL" clId="{CED288C8-FA03-482D-9297-D66C0B2DC50C}" dt="2018-06-16T18:16:07.680" v="70"/>
        <pc:sldMkLst>
          <pc:docMk/>
          <pc:sldMk cId="1958086072" sldId="258"/>
        </pc:sldMkLst>
      </pc:sldChg>
      <pc:sldChg chg="modTransition setBg">
        <pc:chgData name="Phil Meyer" userId="d504d3a5-ff07-4f29-b1e5-cd19d3da7534" providerId="ADAL" clId="{CED288C8-FA03-482D-9297-D66C0B2DC50C}" dt="2018-06-16T18:16:07.680" v="70"/>
        <pc:sldMkLst>
          <pc:docMk/>
          <pc:sldMk cId="54069255" sldId="259"/>
        </pc:sldMkLst>
      </pc:sldChg>
      <pc:sldChg chg="modTransition setBg">
        <pc:chgData name="Phil Meyer" userId="d504d3a5-ff07-4f29-b1e5-cd19d3da7534" providerId="ADAL" clId="{CED288C8-FA03-482D-9297-D66C0B2DC50C}" dt="2018-06-16T18:16:07.680" v="70"/>
        <pc:sldMkLst>
          <pc:docMk/>
          <pc:sldMk cId="1623056488" sldId="260"/>
        </pc:sldMkLst>
      </pc:sldChg>
      <pc:sldChg chg="modTransition setBg">
        <pc:chgData name="Phil Meyer" userId="d504d3a5-ff07-4f29-b1e5-cd19d3da7534" providerId="ADAL" clId="{CED288C8-FA03-482D-9297-D66C0B2DC50C}" dt="2018-06-16T18:16:07.680" v="70"/>
        <pc:sldMkLst>
          <pc:docMk/>
          <pc:sldMk cId="3373521217" sldId="261"/>
        </pc:sldMkLst>
      </pc:sldChg>
      <pc:sldChg chg="modTransition setBg">
        <pc:chgData name="Phil Meyer" userId="d504d3a5-ff07-4f29-b1e5-cd19d3da7534" providerId="ADAL" clId="{CED288C8-FA03-482D-9297-D66C0B2DC50C}" dt="2018-06-16T18:16:07.680" v="70"/>
        <pc:sldMkLst>
          <pc:docMk/>
          <pc:sldMk cId="263926985" sldId="262"/>
        </pc:sldMkLst>
      </pc:sldChg>
      <pc:sldChg chg="modTransition setBg">
        <pc:chgData name="Phil Meyer" userId="d504d3a5-ff07-4f29-b1e5-cd19d3da7534" providerId="ADAL" clId="{CED288C8-FA03-482D-9297-D66C0B2DC50C}" dt="2018-06-16T18:16:07.680" v="70"/>
        <pc:sldMkLst>
          <pc:docMk/>
          <pc:sldMk cId="3852635748" sldId="263"/>
        </pc:sldMkLst>
      </pc:sldChg>
      <pc:sldChg chg="modTransition setBg">
        <pc:chgData name="Phil Meyer" userId="d504d3a5-ff07-4f29-b1e5-cd19d3da7534" providerId="ADAL" clId="{CED288C8-FA03-482D-9297-D66C0B2DC50C}" dt="2018-06-16T18:16:07.680" v="70"/>
        <pc:sldMkLst>
          <pc:docMk/>
          <pc:sldMk cId="1517734370" sldId="264"/>
        </pc:sldMkLst>
      </pc:sldChg>
      <pc:sldChg chg="modTransition setBg">
        <pc:chgData name="Phil Meyer" userId="d504d3a5-ff07-4f29-b1e5-cd19d3da7534" providerId="ADAL" clId="{CED288C8-FA03-482D-9297-D66C0B2DC50C}" dt="2018-06-16T18:16:07.680" v="70"/>
        <pc:sldMkLst>
          <pc:docMk/>
          <pc:sldMk cId="4015971614" sldId="265"/>
        </pc:sldMkLst>
      </pc:sldChg>
      <pc:sldChg chg="modTransition setBg">
        <pc:chgData name="Phil Meyer" userId="d504d3a5-ff07-4f29-b1e5-cd19d3da7534" providerId="ADAL" clId="{CED288C8-FA03-482D-9297-D66C0B2DC50C}" dt="2018-06-16T18:16:07.680" v="70"/>
        <pc:sldMkLst>
          <pc:docMk/>
          <pc:sldMk cId="1693604330" sldId="266"/>
        </pc:sldMkLst>
      </pc:sldChg>
      <pc:sldChg chg="modTransition setBg">
        <pc:chgData name="Phil Meyer" userId="d504d3a5-ff07-4f29-b1e5-cd19d3da7534" providerId="ADAL" clId="{CED288C8-FA03-482D-9297-D66C0B2DC50C}" dt="2018-06-16T18:16:07.680" v="70"/>
        <pc:sldMkLst>
          <pc:docMk/>
          <pc:sldMk cId="1091186282" sldId="267"/>
        </pc:sldMkLst>
      </pc:sldChg>
      <pc:sldChg chg="modTransition setBg">
        <pc:chgData name="Phil Meyer" userId="d504d3a5-ff07-4f29-b1e5-cd19d3da7534" providerId="ADAL" clId="{CED288C8-FA03-482D-9297-D66C0B2DC50C}" dt="2018-06-16T18:16:07.680" v="70"/>
        <pc:sldMkLst>
          <pc:docMk/>
          <pc:sldMk cId="877407607" sldId="268"/>
        </pc:sldMkLst>
      </pc:sldChg>
      <pc:sldChg chg="modTransition setBg">
        <pc:chgData name="Phil Meyer" userId="d504d3a5-ff07-4f29-b1e5-cd19d3da7534" providerId="ADAL" clId="{CED288C8-FA03-482D-9297-D66C0B2DC50C}" dt="2018-06-16T18:16:07.680" v="70"/>
        <pc:sldMkLst>
          <pc:docMk/>
          <pc:sldMk cId="3437640545" sldId="269"/>
        </pc:sldMkLst>
      </pc:sldChg>
      <pc:sldChg chg="modTransition">
        <pc:chgData name="Phil Meyer" userId="d504d3a5-ff07-4f29-b1e5-cd19d3da7534" providerId="ADAL" clId="{CED288C8-FA03-482D-9297-D66C0B2DC50C}" dt="2018-06-16T17:56:43.025" v="4"/>
        <pc:sldMkLst>
          <pc:docMk/>
          <pc:sldMk cId="3463144097" sldId="270"/>
        </pc:sldMkLst>
      </pc:sldChg>
      <pc:sldChg chg="modTransition">
        <pc:chgData name="Phil Meyer" userId="d504d3a5-ff07-4f29-b1e5-cd19d3da7534" providerId="ADAL" clId="{CED288C8-FA03-482D-9297-D66C0B2DC50C}" dt="2018-06-16T17:56:43.025" v="4"/>
        <pc:sldMkLst>
          <pc:docMk/>
          <pc:sldMk cId="1500992586" sldId="271"/>
        </pc:sldMkLst>
      </pc:sldChg>
      <pc:sldChg chg="modTransition">
        <pc:chgData name="Phil Meyer" userId="d504d3a5-ff07-4f29-b1e5-cd19d3da7534" providerId="ADAL" clId="{CED288C8-FA03-482D-9297-D66C0B2DC50C}" dt="2018-06-16T17:56:43.025" v="4"/>
        <pc:sldMkLst>
          <pc:docMk/>
          <pc:sldMk cId="4282944358" sldId="272"/>
        </pc:sldMkLst>
      </pc:sldChg>
      <pc:sldChg chg="modSp modTransition">
        <pc:chgData name="Phil Meyer" userId="d504d3a5-ff07-4f29-b1e5-cd19d3da7534" providerId="ADAL" clId="{CED288C8-FA03-482D-9297-D66C0B2DC50C}" dt="2018-06-16T18:01:13.863" v="18" actId="948"/>
        <pc:sldMkLst>
          <pc:docMk/>
          <pc:sldMk cId="4257746005" sldId="273"/>
        </pc:sldMkLst>
        <pc:spChg chg="mod">
          <ac:chgData name="Phil Meyer" userId="d504d3a5-ff07-4f29-b1e5-cd19d3da7534" providerId="ADAL" clId="{CED288C8-FA03-482D-9297-D66C0B2DC50C}" dt="2018-06-16T18:01:13.863" v="18" actId="948"/>
          <ac:spMkLst>
            <pc:docMk/>
            <pc:sldMk cId="4257746005" sldId="273"/>
            <ac:spMk id="3" creationId="{62F6D283-7FC1-42A9-988E-D1D0225B439E}"/>
          </ac:spMkLst>
        </pc:spChg>
      </pc:sldChg>
      <pc:sldChg chg="modTransition">
        <pc:chgData name="Phil Meyer" userId="d504d3a5-ff07-4f29-b1e5-cd19d3da7534" providerId="ADAL" clId="{CED288C8-FA03-482D-9297-D66C0B2DC50C}" dt="2018-06-16T17:56:43.025" v="4"/>
        <pc:sldMkLst>
          <pc:docMk/>
          <pc:sldMk cId="1817191725" sldId="274"/>
        </pc:sldMkLst>
      </pc:sldChg>
      <pc:sldChg chg="modTransition">
        <pc:chgData name="Phil Meyer" userId="d504d3a5-ff07-4f29-b1e5-cd19d3da7534" providerId="ADAL" clId="{CED288C8-FA03-482D-9297-D66C0B2DC50C}" dt="2018-06-16T17:56:43.025" v="4"/>
        <pc:sldMkLst>
          <pc:docMk/>
          <pc:sldMk cId="3816239360" sldId="275"/>
        </pc:sldMkLst>
      </pc:sldChg>
      <pc:sldChg chg="modTransition">
        <pc:chgData name="Phil Meyer" userId="d504d3a5-ff07-4f29-b1e5-cd19d3da7534" providerId="ADAL" clId="{CED288C8-FA03-482D-9297-D66C0B2DC50C}" dt="2018-06-16T17:56:43.025" v="4"/>
        <pc:sldMkLst>
          <pc:docMk/>
          <pc:sldMk cId="539952545" sldId="276"/>
        </pc:sldMkLst>
      </pc:sldChg>
      <pc:sldChg chg="modTransition">
        <pc:chgData name="Phil Meyer" userId="d504d3a5-ff07-4f29-b1e5-cd19d3da7534" providerId="ADAL" clId="{CED288C8-FA03-482D-9297-D66C0B2DC50C}" dt="2018-06-16T17:56:43.025" v="4"/>
        <pc:sldMkLst>
          <pc:docMk/>
          <pc:sldMk cId="1139369096" sldId="277"/>
        </pc:sldMkLst>
      </pc:sldChg>
      <pc:sldChg chg="modTransition">
        <pc:chgData name="Phil Meyer" userId="d504d3a5-ff07-4f29-b1e5-cd19d3da7534" providerId="ADAL" clId="{CED288C8-FA03-482D-9297-D66C0B2DC50C}" dt="2018-06-16T17:56:43.025" v="4"/>
        <pc:sldMkLst>
          <pc:docMk/>
          <pc:sldMk cId="3017546625" sldId="278"/>
        </pc:sldMkLst>
      </pc:sldChg>
      <pc:sldChg chg="modTransition">
        <pc:chgData name="Phil Meyer" userId="d504d3a5-ff07-4f29-b1e5-cd19d3da7534" providerId="ADAL" clId="{CED288C8-FA03-482D-9297-D66C0B2DC50C}" dt="2018-06-16T17:56:43.025" v="4"/>
        <pc:sldMkLst>
          <pc:docMk/>
          <pc:sldMk cId="2919201397" sldId="279"/>
        </pc:sldMkLst>
      </pc:sldChg>
      <pc:sldChg chg="modTransition">
        <pc:chgData name="Phil Meyer" userId="d504d3a5-ff07-4f29-b1e5-cd19d3da7534" providerId="ADAL" clId="{CED288C8-FA03-482D-9297-D66C0B2DC50C}" dt="2018-06-16T17:56:43.025" v="4"/>
        <pc:sldMkLst>
          <pc:docMk/>
          <pc:sldMk cId="2694897318" sldId="280"/>
        </pc:sldMkLst>
      </pc:sldChg>
      <pc:sldChg chg="modTransition">
        <pc:chgData name="Phil Meyer" userId="d504d3a5-ff07-4f29-b1e5-cd19d3da7534" providerId="ADAL" clId="{CED288C8-FA03-482D-9297-D66C0B2DC50C}" dt="2018-06-16T17:56:43.025" v="4"/>
        <pc:sldMkLst>
          <pc:docMk/>
          <pc:sldMk cId="291521391" sldId="281"/>
        </pc:sldMkLst>
      </pc:sldChg>
      <pc:sldChg chg="modTransition">
        <pc:chgData name="Phil Meyer" userId="d504d3a5-ff07-4f29-b1e5-cd19d3da7534" providerId="ADAL" clId="{CED288C8-FA03-482D-9297-D66C0B2DC50C}" dt="2018-06-16T17:56:43.025" v="4"/>
        <pc:sldMkLst>
          <pc:docMk/>
          <pc:sldMk cId="4241132387" sldId="282"/>
        </pc:sldMkLst>
      </pc:sldChg>
      <pc:sldChg chg="modTransition">
        <pc:chgData name="Phil Meyer" userId="d504d3a5-ff07-4f29-b1e5-cd19d3da7534" providerId="ADAL" clId="{CED288C8-FA03-482D-9297-D66C0B2DC50C}" dt="2018-06-16T17:56:43.025" v="4"/>
        <pc:sldMkLst>
          <pc:docMk/>
          <pc:sldMk cId="430940391" sldId="283"/>
        </pc:sldMkLst>
      </pc:sldChg>
      <pc:sldChg chg="modTransition">
        <pc:chgData name="Phil Meyer" userId="d504d3a5-ff07-4f29-b1e5-cd19d3da7534" providerId="ADAL" clId="{CED288C8-FA03-482D-9297-D66C0B2DC50C}" dt="2018-06-16T17:56:43.025" v="4"/>
        <pc:sldMkLst>
          <pc:docMk/>
          <pc:sldMk cId="3020121684" sldId="284"/>
        </pc:sldMkLst>
      </pc:sldChg>
      <pc:sldChg chg="modTransition">
        <pc:chgData name="Phil Meyer" userId="d504d3a5-ff07-4f29-b1e5-cd19d3da7534" providerId="ADAL" clId="{CED288C8-FA03-482D-9297-D66C0B2DC50C}" dt="2018-06-16T17:56:43.025" v="4"/>
        <pc:sldMkLst>
          <pc:docMk/>
          <pc:sldMk cId="2309727045" sldId="285"/>
        </pc:sldMkLst>
      </pc:sldChg>
      <pc:sldChg chg="modTransition">
        <pc:chgData name="Phil Meyer" userId="d504d3a5-ff07-4f29-b1e5-cd19d3da7534" providerId="ADAL" clId="{CED288C8-FA03-482D-9297-D66C0B2DC50C}" dt="2018-06-16T17:56:43.025" v="4"/>
        <pc:sldMkLst>
          <pc:docMk/>
          <pc:sldMk cId="3494157000" sldId="286"/>
        </pc:sldMkLst>
      </pc:sldChg>
      <pc:sldChg chg="modTransition">
        <pc:chgData name="Phil Meyer" userId="d504d3a5-ff07-4f29-b1e5-cd19d3da7534" providerId="ADAL" clId="{CED288C8-FA03-482D-9297-D66C0B2DC50C}" dt="2018-06-16T17:56:43.025" v="4"/>
        <pc:sldMkLst>
          <pc:docMk/>
          <pc:sldMk cId="2966666741" sldId="287"/>
        </pc:sldMkLst>
      </pc:sldChg>
      <pc:sldChg chg="modTransition">
        <pc:chgData name="Phil Meyer" userId="d504d3a5-ff07-4f29-b1e5-cd19d3da7534" providerId="ADAL" clId="{CED288C8-FA03-482D-9297-D66C0B2DC50C}" dt="2018-06-16T17:56:43.025" v="4"/>
        <pc:sldMkLst>
          <pc:docMk/>
          <pc:sldMk cId="1571689531" sldId="288"/>
        </pc:sldMkLst>
      </pc:sldChg>
      <pc:sldMasterChg chg="modTransition setBg modSldLayout">
        <pc:chgData name="Phil Meyer" userId="d504d3a5-ff07-4f29-b1e5-cd19d3da7534" providerId="ADAL" clId="{CED288C8-FA03-482D-9297-D66C0B2DC50C}" dt="2018-06-16T19:19:49.735" v="73"/>
        <pc:sldMasterMkLst>
          <pc:docMk/>
          <pc:sldMasterMk cId="2476153196" sldId="2147483650"/>
        </pc:sldMasterMkLst>
        <pc:sldLayoutChg chg="modTransition setBg">
          <pc:chgData name="Phil Meyer" userId="d504d3a5-ff07-4f29-b1e5-cd19d3da7534" providerId="ADAL" clId="{CED288C8-FA03-482D-9297-D66C0B2DC50C}" dt="2018-06-16T19:19:49.735" v="73"/>
          <pc:sldLayoutMkLst>
            <pc:docMk/>
            <pc:sldMasterMk cId="2476153196" sldId="2147483650"/>
            <pc:sldLayoutMk cId="2331409056" sldId="2147483651"/>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1143947693" sldId="2147483652"/>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3082964403" sldId="2147483653"/>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4203811185" sldId="2147483654"/>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3056182565" sldId="2147483655"/>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4117371179" sldId="2147483656"/>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1434401218" sldId="2147483657"/>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3831966321" sldId="2147483658"/>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2146453592" sldId="2147483659"/>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3665718003" sldId="2147483660"/>
          </pc:sldLayoutMkLst>
        </pc:sldLayoutChg>
        <pc:sldLayoutChg chg="modTransition setBg">
          <pc:chgData name="Phil Meyer" userId="d504d3a5-ff07-4f29-b1e5-cd19d3da7534" providerId="ADAL" clId="{CED288C8-FA03-482D-9297-D66C0B2DC50C}" dt="2018-06-16T19:19:49.735" v="73"/>
          <pc:sldLayoutMkLst>
            <pc:docMk/>
            <pc:sldMasterMk cId="2476153196" sldId="2147483650"/>
            <pc:sldLayoutMk cId="795390939" sldId="214748366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261BF1-5FFF-4FBB-A9B4-964B31472993}" type="datetimeFigureOut">
              <a:rPr lang="en-US" smtClean="0"/>
              <a:t>4/14/20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3443A2-EA61-4B12-AD16-6DDC3DA36FFE}" type="slidenum">
              <a:rPr lang="en-US" smtClean="0"/>
              <a:t>‹#›</a:t>
            </a:fld>
            <a:endParaRPr lang="en-US"/>
          </a:p>
        </p:txBody>
      </p:sp>
    </p:spTree>
    <p:extLst>
      <p:ext uri="{BB962C8B-B14F-4D97-AF65-F5344CB8AC3E}">
        <p14:creationId xmlns:p14="http://schemas.microsoft.com/office/powerpoint/2010/main" val="3749685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a:t>Faded background picture</a:t>
            </a:r>
            <a:endParaRPr lang="en-US" sz="1400" b="1" baseline="0" dirty="0"/>
          </a:p>
          <a:p>
            <a:r>
              <a:rPr lang="en-US" sz="1400" b="0" baseline="0" dirty="0"/>
              <a:t>(Basic)</a:t>
            </a:r>
          </a:p>
          <a:p>
            <a:endParaRPr lang="en-US" sz="1200" b="1" baseline="0" dirty="0"/>
          </a:p>
          <a:p>
            <a:endParaRPr lang="en-US" sz="1200" b="1" baseline="0" dirty="0"/>
          </a:p>
          <a:p>
            <a:r>
              <a:rPr lang="en-US" sz="1200" b="0" dirty="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a:t>On the </a:t>
            </a:r>
            <a:r>
              <a:rPr lang="en-US" sz="1200" b="1" baseline="0" dirty="0"/>
              <a:t>Home</a:t>
            </a:r>
            <a:r>
              <a:rPr lang="en-US" sz="1200" baseline="0" dirty="0"/>
              <a:t> tab, in the </a:t>
            </a:r>
            <a:r>
              <a:rPr lang="en-US" sz="1200" b="1" baseline="0" dirty="0"/>
              <a:t>Slides</a:t>
            </a:r>
            <a:r>
              <a:rPr lang="en-US" sz="1200" baseline="0" dirty="0"/>
              <a:t> group, click </a:t>
            </a:r>
            <a:r>
              <a:rPr lang="en-US" sz="1200" b="1" baseline="0" dirty="0"/>
              <a:t>Layout</a:t>
            </a:r>
            <a:r>
              <a:rPr lang="en-US" sz="1200" baseline="0" dirty="0"/>
              <a:t> and then click </a:t>
            </a:r>
            <a:r>
              <a:rPr lang="en-US" sz="1200" b="1" baseline="0" dirty="0"/>
              <a:t>Blank</a:t>
            </a:r>
            <a:r>
              <a:rPr lang="en-US" sz="1200" baseline="0" dirty="0"/>
              <a:t>. </a:t>
            </a:r>
          </a:p>
          <a:p>
            <a:pPr marL="228600" indent="-228600">
              <a:buFont typeface="+mj-lt"/>
              <a:buAutoNum type="arabicPeriod"/>
            </a:pPr>
            <a:r>
              <a:rPr lang="en-US" sz="1200" b="0" dirty="0"/>
              <a:t>Right-click the slide</a:t>
            </a:r>
            <a:r>
              <a:rPr lang="en-US" sz="1200" b="0" baseline="0" dirty="0"/>
              <a:t> and click </a:t>
            </a:r>
            <a:r>
              <a:rPr lang="en-US" sz="1200" b="1" dirty="0"/>
              <a:t>Format</a:t>
            </a:r>
            <a:r>
              <a:rPr lang="en-US" sz="1200" b="0" baseline="0" dirty="0"/>
              <a:t> </a:t>
            </a:r>
            <a:r>
              <a:rPr lang="en-US" sz="1200" b="1" baseline="0" dirty="0"/>
              <a:t>Background</a:t>
            </a:r>
            <a:r>
              <a:rPr lang="en-US" sz="1200" b="0" baseline="0" dirty="0"/>
              <a:t>.</a:t>
            </a:r>
          </a:p>
          <a:p>
            <a:pPr marL="228600" indent="-228600">
              <a:buFont typeface="+mj-lt"/>
              <a:buAutoNum type="arabicPeriod"/>
            </a:pPr>
            <a:r>
              <a:rPr lang="en-US" sz="1200" b="0" baseline="0" dirty="0"/>
              <a:t>In the </a:t>
            </a:r>
            <a:r>
              <a:rPr lang="en-US" sz="1200" b="1" baseline="0" dirty="0"/>
              <a:t>Format Background</a:t>
            </a:r>
            <a:r>
              <a:rPr lang="en-US" sz="1200" b="0" baseline="0" dirty="0"/>
              <a:t> dialog box, click </a:t>
            </a:r>
            <a:r>
              <a:rPr lang="en-US" sz="1200" b="1" baseline="0" dirty="0"/>
              <a:t>Fill</a:t>
            </a:r>
            <a:r>
              <a:rPr lang="en-US" sz="1200" b="0" baseline="0" dirty="0"/>
              <a:t> in the left pane. In the </a:t>
            </a:r>
            <a:r>
              <a:rPr lang="en-US" sz="1200" b="1" baseline="0" dirty="0"/>
              <a:t>Fill</a:t>
            </a:r>
            <a:r>
              <a:rPr lang="en-US" sz="1200" b="0" baseline="0" dirty="0"/>
              <a:t> pane, select </a:t>
            </a:r>
            <a:r>
              <a:rPr lang="en-US" sz="1200" b="1" baseline="0" dirty="0"/>
              <a:t>Picture or texture fill</a:t>
            </a:r>
            <a:r>
              <a:rPr lang="en-US" sz="1200" b="0" baseline="0" dirty="0"/>
              <a:t>, and then under </a:t>
            </a:r>
            <a:r>
              <a:rPr lang="en-US" sz="1200" b="1" baseline="0" dirty="0"/>
              <a:t>Insert from</a:t>
            </a:r>
            <a:r>
              <a:rPr lang="en-US" sz="1200" b="0" baseline="0" dirty="0"/>
              <a:t>, click </a:t>
            </a:r>
            <a:r>
              <a:rPr lang="en-US" sz="1200" b="1" baseline="0" dirty="0"/>
              <a:t>File</a:t>
            </a:r>
            <a:r>
              <a:rPr lang="en-US" sz="1200" b="0" baseline="0" dirty="0"/>
              <a:t>. </a:t>
            </a:r>
          </a:p>
          <a:p>
            <a:pPr marL="228600" indent="-228600">
              <a:buFont typeface="+mj-lt"/>
              <a:buAutoNum type="arabicPeriod"/>
            </a:pPr>
            <a:r>
              <a:rPr lang="en-US" sz="1200" b="0" baseline="0" dirty="0"/>
              <a:t>In the </a:t>
            </a:r>
            <a:r>
              <a:rPr lang="en-US" sz="1200" b="1" baseline="0" dirty="0"/>
              <a:t>Insert Picture </a:t>
            </a:r>
            <a:r>
              <a:rPr lang="en-US" sz="1200" b="0" baseline="0" dirty="0"/>
              <a:t>dialog box, select a picture, and then click </a:t>
            </a:r>
            <a:r>
              <a:rPr lang="en-US" sz="1200" b="1" baseline="0" dirty="0"/>
              <a:t>Insert</a:t>
            </a:r>
            <a:r>
              <a:rPr lang="en-US" sz="1200" b="0" baseline="0" dirty="0"/>
              <a:t>.</a:t>
            </a:r>
          </a:p>
          <a:p>
            <a:pPr marL="228600" indent="-228600">
              <a:buFont typeface="+mj-lt"/>
              <a:buAutoNum type="arabicPeriod"/>
            </a:pPr>
            <a:r>
              <a:rPr lang="en-US" sz="1200" b="0" baseline="0" dirty="0"/>
              <a:t>Also  in the </a:t>
            </a:r>
            <a:r>
              <a:rPr lang="en-US" sz="1200" b="1" baseline="0" dirty="0"/>
              <a:t>Format Background </a:t>
            </a:r>
            <a:r>
              <a:rPr lang="en-US" sz="1200" b="0" baseline="0" dirty="0"/>
              <a:t>dialog box, in the </a:t>
            </a:r>
            <a:r>
              <a:rPr lang="en-US" sz="1200" b="1" baseline="0" dirty="0"/>
              <a:t>Fill</a:t>
            </a:r>
            <a:r>
              <a:rPr lang="en-US" sz="1200" b="0" baseline="0" dirty="0"/>
              <a:t> pane, in the </a:t>
            </a:r>
            <a:r>
              <a:rPr lang="en-US" sz="1200" b="1" baseline="0" dirty="0"/>
              <a:t>Transparency</a:t>
            </a:r>
            <a:r>
              <a:rPr lang="en-US" sz="1200" b="0" baseline="0" dirty="0"/>
              <a:t> box, enter </a:t>
            </a:r>
            <a:r>
              <a:rPr lang="en-US" sz="1200" b="1" baseline="0" dirty="0"/>
              <a:t>85%</a:t>
            </a:r>
            <a:r>
              <a:rPr lang="en-US" sz="1200" b="0" baseline="0" dirty="0"/>
              <a:t>.</a:t>
            </a:r>
          </a:p>
          <a:p>
            <a:pPr marL="228600" indent="-228600">
              <a:buFont typeface="+mj-lt"/>
              <a:buAutoNum type="arabicPeriod"/>
            </a:pPr>
            <a:endParaRPr lang="en-US" sz="1200" b="0" baseline="0" dirty="0"/>
          </a:p>
          <a:p>
            <a:endParaRPr lang="en-US" sz="1200" b="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a:t>Faded background picture</a:t>
            </a:r>
            <a:endParaRPr lang="en-US" sz="1400" b="1" baseline="0" dirty="0"/>
          </a:p>
          <a:p>
            <a:r>
              <a:rPr lang="en-US" sz="1400" b="0" baseline="0" dirty="0"/>
              <a:t>(Basic)</a:t>
            </a:r>
          </a:p>
          <a:p>
            <a:endParaRPr lang="en-US" sz="1200" b="1" baseline="0" dirty="0"/>
          </a:p>
          <a:p>
            <a:endParaRPr lang="en-US" sz="1200" b="1" baseline="0" dirty="0"/>
          </a:p>
          <a:p>
            <a:r>
              <a:rPr lang="en-US" sz="1200" b="0" dirty="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a:t>On the </a:t>
            </a:r>
            <a:r>
              <a:rPr lang="en-US" sz="1200" b="1" baseline="0" dirty="0"/>
              <a:t>Home</a:t>
            </a:r>
            <a:r>
              <a:rPr lang="en-US" sz="1200" baseline="0" dirty="0"/>
              <a:t> tab, in the </a:t>
            </a:r>
            <a:r>
              <a:rPr lang="en-US" sz="1200" b="1" baseline="0" dirty="0"/>
              <a:t>Slides</a:t>
            </a:r>
            <a:r>
              <a:rPr lang="en-US" sz="1200" baseline="0" dirty="0"/>
              <a:t> group, click </a:t>
            </a:r>
            <a:r>
              <a:rPr lang="en-US" sz="1200" b="1" baseline="0" dirty="0"/>
              <a:t>Layout</a:t>
            </a:r>
            <a:r>
              <a:rPr lang="en-US" sz="1200" baseline="0" dirty="0"/>
              <a:t> and then click </a:t>
            </a:r>
            <a:r>
              <a:rPr lang="en-US" sz="1200" b="1" baseline="0" dirty="0"/>
              <a:t>Blank</a:t>
            </a:r>
            <a:r>
              <a:rPr lang="en-US" sz="1200" baseline="0" dirty="0"/>
              <a:t>. </a:t>
            </a:r>
          </a:p>
          <a:p>
            <a:pPr marL="228600" indent="-228600">
              <a:buFont typeface="+mj-lt"/>
              <a:buAutoNum type="arabicPeriod"/>
            </a:pPr>
            <a:r>
              <a:rPr lang="en-US" sz="1200" b="0" dirty="0"/>
              <a:t>Right-click the slide</a:t>
            </a:r>
            <a:r>
              <a:rPr lang="en-US" sz="1200" b="0" baseline="0" dirty="0"/>
              <a:t> and click </a:t>
            </a:r>
            <a:r>
              <a:rPr lang="en-US" sz="1200" b="1" dirty="0"/>
              <a:t>Format</a:t>
            </a:r>
            <a:r>
              <a:rPr lang="en-US" sz="1200" b="0" baseline="0" dirty="0"/>
              <a:t> </a:t>
            </a:r>
            <a:r>
              <a:rPr lang="en-US" sz="1200" b="1" baseline="0" dirty="0"/>
              <a:t>Background</a:t>
            </a:r>
            <a:r>
              <a:rPr lang="en-US" sz="1200" b="0" baseline="0" dirty="0"/>
              <a:t>.</a:t>
            </a:r>
          </a:p>
          <a:p>
            <a:pPr marL="228600" indent="-228600">
              <a:buFont typeface="+mj-lt"/>
              <a:buAutoNum type="arabicPeriod"/>
            </a:pPr>
            <a:r>
              <a:rPr lang="en-US" sz="1200" b="0" baseline="0" dirty="0"/>
              <a:t>In the </a:t>
            </a:r>
            <a:r>
              <a:rPr lang="en-US" sz="1200" b="1" baseline="0" dirty="0"/>
              <a:t>Format Background</a:t>
            </a:r>
            <a:r>
              <a:rPr lang="en-US" sz="1200" b="0" baseline="0" dirty="0"/>
              <a:t> dialog box, click </a:t>
            </a:r>
            <a:r>
              <a:rPr lang="en-US" sz="1200" b="1" baseline="0" dirty="0"/>
              <a:t>Fill</a:t>
            </a:r>
            <a:r>
              <a:rPr lang="en-US" sz="1200" b="0" baseline="0" dirty="0"/>
              <a:t> in the left pane. In the </a:t>
            </a:r>
            <a:r>
              <a:rPr lang="en-US" sz="1200" b="1" baseline="0" dirty="0"/>
              <a:t>Fill</a:t>
            </a:r>
            <a:r>
              <a:rPr lang="en-US" sz="1200" b="0" baseline="0" dirty="0"/>
              <a:t> pane, select </a:t>
            </a:r>
            <a:r>
              <a:rPr lang="en-US" sz="1200" b="1" baseline="0" dirty="0"/>
              <a:t>Picture or texture fill</a:t>
            </a:r>
            <a:r>
              <a:rPr lang="en-US" sz="1200" b="0" baseline="0" dirty="0"/>
              <a:t>, and then under </a:t>
            </a:r>
            <a:r>
              <a:rPr lang="en-US" sz="1200" b="1" baseline="0" dirty="0"/>
              <a:t>Insert from</a:t>
            </a:r>
            <a:r>
              <a:rPr lang="en-US" sz="1200" b="0" baseline="0" dirty="0"/>
              <a:t>, click </a:t>
            </a:r>
            <a:r>
              <a:rPr lang="en-US" sz="1200" b="1" baseline="0" dirty="0"/>
              <a:t>File</a:t>
            </a:r>
            <a:r>
              <a:rPr lang="en-US" sz="1200" b="0" baseline="0" dirty="0"/>
              <a:t>. </a:t>
            </a:r>
          </a:p>
          <a:p>
            <a:pPr marL="228600" indent="-228600">
              <a:buFont typeface="+mj-lt"/>
              <a:buAutoNum type="arabicPeriod"/>
            </a:pPr>
            <a:r>
              <a:rPr lang="en-US" sz="1200" b="0" baseline="0" dirty="0"/>
              <a:t>In the </a:t>
            </a:r>
            <a:r>
              <a:rPr lang="en-US" sz="1200" b="1" baseline="0" dirty="0"/>
              <a:t>Insert Picture </a:t>
            </a:r>
            <a:r>
              <a:rPr lang="en-US" sz="1200" b="0" baseline="0" dirty="0"/>
              <a:t>dialog box, select a picture, and then click </a:t>
            </a:r>
            <a:r>
              <a:rPr lang="en-US" sz="1200" b="1" baseline="0" dirty="0"/>
              <a:t>Insert</a:t>
            </a:r>
            <a:r>
              <a:rPr lang="en-US" sz="1200" b="0" baseline="0" dirty="0"/>
              <a:t>.</a:t>
            </a:r>
          </a:p>
          <a:p>
            <a:pPr marL="228600" indent="-228600">
              <a:buFont typeface="+mj-lt"/>
              <a:buAutoNum type="arabicPeriod"/>
            </a:pPr>
            <a:r>
              <a:rPr lang="en-US" sz="1200" b="0" baseline="0" dirty="0"/>
              <a:t>Also  in the </a:t>
            </a:r>
            <a:r>
              <a:rPr lang="en-US" sz="1200" b="1" baseline="0" dirty="0"/>
              <a:t>Format Background </a:t>
            </a:r>
            <a:r>
              <a:rPr lang="en-US" sz="1200" b="0" baseline="0" dirty="0"/>
              <a:t>dialog box, in the </a:t>
            </a:r>
            <a:r>
              <a:rPr lang="en-US" sz="1200" b="1" baseline="0" dirty="0"/>
              <a:t>Fill</a:t>
            </a:r>
            <a:r>
              <a:rPr lang="en-US" sz="1200" b="0" baseline="0" dirty="0"/>
              <a:t> pane, in the </a:t>
            </a:r>
            <a:r>
              <a:rPr lang="en-US" sz="1200" b="1" baseline="0" dirty="0"/>
              <a:t>Transparency</a:t>
            </a:r>
            <a:r>
              <a:rPr lang="en-US" sz="1200" b="0" baseline="0" dirty="0"/>
              <a:t> box, enter </a:t>
            </a:r>
            <a:r>
              <a:rPr lang="en-US" sz="1200" b="1" baseline="0" dirty="0"/>
              <a:t>85%</a:t>
            </a:r>
            <a:r>
              <a:rPr lang="en-US" sz="1200" b="0" baseline="0" dirty="0"/>
              <a:t>.</a:t>
            </a:r>
          </a:p>
          <a:p>
            <a:pPr marL="228600" indent="-228600">
              <a:buFont typeface="+mj-lt"/>
              <a:buAutoNum type="arabicPeriod"/>
            </a:pPr>
            <a:endParaRPr lang="en-US" sz="1200" b="0" baseline="0" dirty="0"/>
          </a:p>
          <a:p>
            <a:endParaRPr lang="en-US" sz="1200" b="0" dirty="0"/>
          </a:p>
        </p:txBody>
      </p:sp>
    </p:spTree>
    <p:extLst>
      <p:ext uri="{BB962C8B-B14F-4D97-AF65-F5344CB8AC3E}">
        <p14:creationId xmlns:p14="http://schemas.microsoft.com/office/powerpoint/2010/main" val="11092294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6575" y="503238"/>
            <a:ext cx="3140075" cy="2354262"/>
          </a:xfrm>
        </p:spPr>
      </p:sp>
      <p:sp>
        <p:nvSpPr>
          <p:cNvPr id="3" name="Notes Placeholder 2"/>
          <p:cNvSpPr>
            <a:spLocks noGrp="1"/>
          </p:cNvSpPr>
          <p:nvPr>
            <p:ph type="body" idx="1"/>
          </p:nvPr>
        </p:nvSpPr>
        <p:spPr/>
        <p:txBody>
          <a:bodyPr>
            <a:normAutofit/>
          </a:bodyPr>
          <a:lstStyle/>
          <a:p>
            <a:r>
              <a:rPr lang="en-US" sz="1400" b="1" dirty="0"/>
              <a:t>Faded background picture</a:t>
            </a:r>
            <a:endParaRPr lang="en-US" sz="1400" b="1" baseline="0" dirty="0"/>
          </a:p>
          <a:p>
            <a:r>
              <a:rPr lang="en-US" sz="1400" b="0" baseline="0" dirty="0"/>
              <a:t>(Basic)</a:t>
            </a:r>
          </a:p>
          <a:p>
            <a:endParaRPr lang="en-US" sz="1200" b="1" baseline="0" dirty="0"/>
          </a:p>
          <a:p>
            <a:endParaRPr lang="en-US" sz="1200" b="1" baseline="0" dirty="0"/>
          </a:p>
          <a:p>
            <a:r>
              <a:rPr lang="en-US" sz="1200" b="0" dirty="0"/>
              <a:t>To reproduce the background effects on this slide, do the following:</a:t>
            </a:r>
          </a:p>
          <a:p>
            <a:pPr marL="228600" marR="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200" baseline="0" dirty="0"/>
              <a:t>On the </a:t>
            </a:r>
            <a:r>
              <a:rPr lang="en-US" sz="1200" b="1" baseline="0" dirty="0"/>
              <a:t>Home</a:t>
            </a:r>
            <a:r>
              <a:rPr lang="en-US" sz="1200" baseline="0" dirty="0"/>
              <a:t> tab, in the </a:t>
            </a:r>
            <a:r>
              <a:rPr lang="en-US" sz="1200" b="1" baseline="0" dirty="0"/>
              <a:t>Slides</a:t>
            </a:r>
            <a:r>
              <a:rPr lang="en-US" sz="1200" baseline="0" dirty="0"/>
              <a:t> group, click </a:t>
            </a:r>
            <a:r>
              <a:rPr lang="en-US" sz="1200" b="1" baseline="0" dirty="0"/>
              <a:t>Layout</a:t>
            </a:r>
            <a:r>
              <a:rPr lang="en-US" sz="1200" baseline="0" dirty="0"/>
              <a:t> and then click </a:t>
            </a:r>
            <a:r>
              <a:rPr lang="en-US" sz="1200" b="1" baseline="0" dirty="0"/>
              <a:t>Blank</a:t>
            </a:r>
            <a:r>
              <a:rPr lang="en-US" sz="1200" baseline="0" dirty="0"/>
              <a:t>. </a:t>
            </a:r>
          </a:p>
          <a:p>
            <a:pPr marL="228600" indent="-228600">
              <a:buFont typeface="+mj-lt"/>
              <a:buAutoNum type="arabicPeriod"/>
            </a:pPr>
            <a:r>
              <a:rPr lang="en-US" sz="1200" b="0" dirty="0"/>
              <a:t>Right-click the slide</a:t>
            </a:r>
            <a:r>
              <a:rPr lang="en-US" sz="1200" b="0" baseline="0" dirty="0"/>
              <a:t> and click </a:t>
            </a:r>
            <a:r>
              <a:rPr lang="en-US" sz="1200" b="1" dirty="0"/>
              <a:t>Format</a:t>
            </a:r>
            <a:r>
              <a:rPr lang="en-US" sz="1200" b="0" baseline="0" dirty="0"/>
              <a:t> </a:t>
            </a:r>
            <a:r>
              <a:rPr lang="en-US" sz="1200" b="1" baseline="0" dirty="0"/>
              <a:t>Background</a:t>
            </a:r>
            <a:r>
              <a:rPr lang="en-US" sz="1200" b="0" baseline="0" dirty="0"/>
              <a:t>.</a:t>
            </a:r>
          </a:p>
          <a:p>
            <a:pPr marL="228600" indent="-228600">
              <a:buFont typeface="+mj-lt"/>
              <a:buAutoNum type="arabicPeriod"/>
            </a:pPr>
            <a:r>
              <a:rPr lang="en-US" sz="1200" b="0" baseline="0" dirty="0"/>
              <a:t>In the </a:t>
            </a:r>
            <a:r>
              <a:rPr lang="en-US" sz="1200" b="1" baseline="0" dirty="0"/>
              <a:t>Format Background</a:t>
            </a:r>
            <a:r>
              <a:rPr lang="en-US" sz="1200" b="0" baseline="0" dirty="0"/>
              <a:t> dialog box, click </a:t>
            </a:r>
            <a:r>
              <a:rPr lang="en-US" sz="1200" b="1" baseline="0" dirty="0"/>
              <a:t>Fill</a:t>
            </a:r>
            <a:r>
              <a:rPr lang="en-US" sz="1200" b="0" baseline="0" dirty="0"/>
              <a:t> in the left pane. In the </a:t>
            </a:r>
            <a:r>
              <a:rPr lang="en-US" sz="1200" b="1" baseline="0" dirty="0"/>
              <a:t>Fill</a:t>
            </a:r>
            <a:r>
              <a:rPr lang="en-US" sz="1200" b="0" baseline="0" dirty="0"/>
              <a:t> pane, select </a:t>
            </a:r>
            <a:r>
              <a:rPr lang="en-US" sz="1200" b="1" baseline="0" dirty="0"/>
              <a:t>Picture or texture fill</a:t>
            </a:r>
            <a:r>
              <a:rPr lang="en-US" sz="1200" b="0" baseline="0" dirty="0"/>
              <a:t>, and then under </a:t>
            </a:r>
            <a:r>
              <a:rPr lang="en-US" sz="1200" b="1" baseline="0" dirty="0"/>
              <a:t>Insert from</a:t>
            </a:r>
            <a:r>
              <a:rPr lang="en-US" sz="1200" b="0" baseline="0" dirty="0"/>
              <a:t>, click </a:t>
            </a:r>
            <a:r>
              <a:rPr lang="en-US" sz="1200" b="1" baseline="0" dirty="0"/>
              <a:t>File</a:t>
            </a:r>
            <a:r>
              <a:rPr lang="en-US" sz="1200" b="0" baseline="0" dirty="0"/>
              <a:t>. </a:t>
            </a:r>
          </a:p>
          <a:p>
            <a:pPr marL="228600" indent="-228600">
              <a:buFont typeface="+mj-lt"/>
              <a:buAutoNum type="arabicPeriod"/>
            </a:pPr>
            <a:r>
              <a:rPr lang="en-US" sz="1200" b="0" baseline="0" dirty="0"/>
              <a:t>In the </a:t>
            </a:r>
            <a:r>
              <a:rPr lang="en-US" sz="1200" b="1" baseline="0" dirty="0"/>
              <a:t>Insert Picture </a:t>
            </a:r>
            <a:r>
              <a:rPr lang="en-US" sz="1200" b="0" baseline="0" dirty="0"/>
              <a:t>dialog box, select a picture, and then click </a:t>
            </a:r>
            <a:r>
              <a:rPr lang="en-US" sz="1200" b="1" baseline="0" dirty="0"/>
              <a:t>Insert</a:t>
            </a:r>
            <a:r>
              <a:rPr lang="en-US" sz="1200" b="0" baseline="0" dirty="0"/>
              <a:t>.</a:t>
            </a:r>
          </a:p>
          <a:p>
            <a:pPr marL="228600" indent="-228600">
              <a:buFont typeface="+mj-lt"/>
              <a:buAutoNum type="arabicPeriod"/>
            </a:pPr>
            <a:r>
              <a:rPr lang="en-US" sz="1200" b="0" baseline="0" dirty="0"/>
              <a:t>Also  in the </a:t>
            </a:r>
            <a:r>
              <a:rPr lang="en-US" sz="1200" b="1" baseline="0" dirty="0"/>
              <a:t>Format Background </a:t>
            </a:r>
            <a:r>
              <a:rPr lang="en-US" sz="1200" b="0" baseline="0" dirty="0"/>
              <a:t>dialog box, in the </a:t>
            </a:r>
            <a:r>
              <a:rPr lang="en-US" sz="1200" b="1" baseline="0" dirty="0"/>
              <a:t>Fill</a:t>
            </a:r>
            <a:r>
              <a:rPr lang="en-US" sz="1200" b="0" baseline="0" dirty="0"/>
              <a:t> pane, in the </a:t>
            </a:r>
            <a:r>
              <a:rPr lang="en-US" sz="1200" b="1" baseline="0" dirty="0"/>
              <a:t>Transparency</a:t>
            </a:r>
            <a:r>
              <a:rPr lang="en-US" sz="1200" b="0" baseline="0" dirty="0"/>
              <a:t> box, enter </a:t>
            </a:r>
            <a:r>
              <a:rPr lang="en-US" sz="1200" b="1" baseline="0" dirty="0"/>
              <a:t>85%</a:t>
            </a:r>
            <a:r>
              <a:rPr lang="en-US" sz="1200" b="0" baseline="0" dirty="0"/>
              <a:t>.</a:t>
            </a:r>
          </a:p>
          <a:p>
            <a:pPr marL="228600" indent="-228600">
              <a:buFont typeface="+mj-lt"/>
              <a:buAutoNum type="arabicPeriod"/>
            </a:pPr>
            <a:endParaRPr lang="en-US" sz="1200" b="0" baseline="0" dirty="0"/>
          </a:p>
          <a:p>
            <a:endParaRPr lang="en-US" sz="1200" b="0" dirty="0"/>
          </a:p>
        </p:txBody>
      </p:sp>
    </p:spTree>
    <p:extLst>
      <p:ext uri="{BB962C8B-B14F-4D97-AF65-F5344CB8AC3E}">
        <p14:creationId xmlns:p14="http://schemas.microsoft.com/office/powerpoint/2010/main" val="1548657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31409056"/>
      </p:ext>
    </p:extLst>
  </p:cSld>
  <p:clrMapOvr>
    <a:masterClrMapping/>
  </p:clrMapOvr>
  <p:transition spd="slow">
    <p:pu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665718003"/>
      </p:ext>
    </p:extLst>
  </p:cSld>
  <p:clrMapOvr>
    <a:masterClrMapping/>
  </p:clrMapOvr>
  <p:transition spd="slow">
    <p:pu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95390939"/>
      </p:ext>
    </p:extLst>
  </p:cSld>
  <p:clrMapOvr>
    <a:masterClrMapping/>
  </p:clrMapOvr>
  <p:transition spd="slow">
    <p:pu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143947693"/>
      </p:ext>
    </p:extLst>
  </p:cSld>
  <p:clrMapOvr>
    <a:masterClrMapping/>
  </p:clrMapOvr>
  <p:transition spd="slow">
    <p:pu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82964403"/>
      </p:ext>
    </p:extLst>
  </p:cSld>
  <p:clrMapOvr>
    <a:masterClrMapping/>
  </p:clrMapOvr>
  <p:transition spd="slow">
    <p:pu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03811185"/>
      </p:ext>
    </p:extLst>
  </p:cSld>
  <p:clrMapOvr>
    <a:masterClrMapping/>
  </p:clrMapOvr>
  <p:transition spd="slow">
    <p:pu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56182565"/>
      </p:ext>
    </p:extLst>
  </p:cSld>
  <p:clrMapOvr>
    <a:masterClrMapping/>
  </p:clrMapOvr>
  <p:transition spd="slow">
    <p:pu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17371179"/>
      </p:ext>
    </p:extLst>
  </p:cSld>
  <p:clrMapOvr>
    <a:masterClrMapping/>
  </p:clrMapOvr>
  <p:transition spd="slow">
    <p:pu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434401218"/>
      </p:ext>
    </p:extLst>
  </p:cSld>
  <p:clrMapOvr>
    <a:masterClrMapping/>
  </p:clrMapOvr>
  <p:transition spd="slow">
    <p:pu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831966321"/>
      </p:ext>
    </p:extLst>
  </p:cSld>
  <p:clrMapOvr>
    <a:masterClrMapping/>
  </p:clrMapOvr>
  <p:transition spd="slow">
    <p:pu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46453592"/>
      </p:ext>
    </p:extLst>
  </p:cSld>
  <p:clrMapOvr>
    <a:masterClrMapping/>
  </p:clrMapOvr>
  <p:transition spd="slow">
    <p:pu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270C43B-8CF6-41E8-A609-A6398BA7A34C}"/>
              </a:ext>
            </a:extLst>
          </p:cNvPr>
          <p:cNvSpPr/>
          <p:nvPr userDrawn="1"/>
        </p:nvSpPr>
        <p:spPr>
          <a:xfrm>
            <a:off x="2218094" y="-900"/>
            <a:ext cx="1202613" cy="6858900"/>
          </a:xfrm>
          <a:custGeom>
            <a:avLst/>
            <a:gdLst>
              <a:gd name="connsiteX0" fmla="*/ 0 w 1752600"/>
              <a:gd name="connsiteY0" fmla="*/ 0 h 6858000"/>
              <a:gd name="connsiteX1" fmla="*/ 1752600 w 1752600"/>
              <a:gd name="connsiteY1" fmla="*/ 0 h 6858000"/>
              <a:gd name="connsiteX2" fmla="*/ 1752600 w 1752600"/>
              <a:gd name="connsiteY2" fmla="*/ 6858000 h 6858000"/>
              <a:gd name="connsiteX3" fmla="*/ 0 w 1752600"/>
              <a:gd name="connsiteY3" fmla="*/ 6858000 h 6858000"/>
              <a:gd name="connsiteX4" fmla="*/ 0 w 1752600"/>
              <a:gd name="connsiteY4" fmla="*/ 0 h 6858000"/>
              <a:gd name="connsiteX0" fmla="*/ 0 w 2748776"/>
              <a:gd name="connsiteY0" fmla="*/ 0 h 6858000"/>
              <a:gd name="connsiteX1" fmla="*/ 1752600 w 2748776"/>
              <a:gd name="connsiteY1" fmla="*/ 0 h 6858000"/>
              <a:gd name="connsiteX2" fmla="*/ 2748776 w 2748776"/>
              <a:gd name="connsiteY2" fmla="*/ 6843132 h 6858000"/>
              <a:gd name="connsiteX3" fmla="*/ 0 w 2748776"/>
              <a:gd name="connsiteY3" fmla="*/ 6858000 h 6858000"/>
              <a:gd name="connsiteX4" fmla="*/ 0 w 2748776"/>
              <a:gd name="connsiteY4" fmla="*/ 0 h 6858000"/>
              <a:gd name="connsiteX0" fmla="*/ 0 w 2771078"/>
              <a:gd name="connsiteY0" fmla="*/ 0 h 6858000"/>
              <a:gd name="connsiteX1" fmla="*/ 1752600 w 2771078"/>
              <a:gd name="connsiteY1" fmla="*/ 0 h 6858000"/>
              <a:gd name="connsiteX2" fmla="*/ 2771078 w 2771078"/>
              <a:gd name="connsiteY2" fmla="*/ 6835698 h 6858000"/>
              <a:gd name="connsiteX3" fmla="*/ 0 w 2771078"/>
              <a:gd name="connsiteY3" fmla="*/ 6858000 h 6858000"/>
              <a:gd name="connsiteX4" fmla="*/ 0 w 2771078"/>
              <a:gd name="connsiteY4" fmla="*/ 0 h 6858000"/>
              <a:gd name="connsiteX0" fmla="*/ 0 w 2771078"/>
              <a:gd name="connsiteY0" fmla="*/ 0 h 6858001"/>
              <a:gd name="connsiteX1" fmla="*/ 1752600 w 2771078"/>
              <a:gd name="connsiteY1" fmla="*/ 0 h 6858001"/>
              <a:gd name="connsiteX2" fmla="*/ 2771078 w 2771078"/>
              <a:gd name="connsiteY2" fmla="*/ 6858001 h 6858001"/>
              <a:gd name="connsiteX3" fmla="*/ 0 w 2771078"/>
              <a:gd name="connsiteY3" fmla="*/ 6858000 h 6858001"/>
              <a:gd name="connsiteX4" fmla="*/ 0 w 2771078"/>
              <a:gd name="connsiteY4" fmla="*/ 0 h 6858001"/>
              <a:gd name="connsiteX0" fmla="*/ 0 w 2771078"/>
              <a:gd name="connsiteY0" fmla="*/ 0 h 6858001"/>
              <a:gd name="connsiteX1" fmla="*/ 1752600 w 2771078"/>
              <a:gd name="connsiteY1" fmla="*/ 0 h 6858001"/>
              <a:gd name="connsiteX2" fmla="*/ 2771078 w 2771078"/>
              <a:gd name="connsiteY2" fmla="*/ 6858001 h 6858001"/>
              <a:gd name="connsiteX3" fmla="*/ 0 w 2771078"/>
              <a:gd name="connsiteY3" fmla="*/ 6858000 h 6858001"/>
              <a:gd name="connsiteX4" fmla="*/ 0 w 2771078"/>
              <a:gd name="connsiteY4" fmla="*/ 0 h 6858001"/>
              <a:gd name="connsiteX0" fmla="*/ 0 w 2771078"/>
              <a:gd name="connsiteY0" fmla="*/ 0 h 6858001"/>
              <a:gd name="connsiteX1" fmla="*/ 1752600 w 2771078"/>
              <a:gd name="connsiteY1" fmla="*/ 0 h 6858001"/>
              <a:gd name="connsiteX2" fmla="*/ 2771078 w 2771078"/>
              <a:gd name="connsiteY2" fmla="*/ 6858001 h 6858001"/>
              <a:gd name="connsiteX3" fmla="*/ 2609386 w 2771078"/>
              <a:gd name="connsiteY3" fmla="*/ 6850566 h 6858001"/>
              <a:gd name="connsiteX4" fmla="*/ 0 w 2771078"/>
              <a:gd name="connsiteY4" fmla="*/ 0 h 6858001"/>
              <a:gd name="connsiteX0" fmla="*/ 0 w 1157868"/>
              <a:gd name="connsiteY0" fmla="*/ 22303 h 6858001"/>
              <a:gd name="connsiteX1" fmla="*/ 139390 w 1157868"/>
              <a:gd name="connsiteY1" fmla="*/ 0 h 6858001"/>
              <a:gd name="connsiteX2" fmla="*/ 1157868 w 1157868"/>
              <a:gd name="connsiteY2" fmla="*/ 6858001 h 6858001"/>
              <a:gd name="connsiteX3" fmla="*/ 996176 w 1157868"/>
              <a:gd name="connsiteY3" fmla="*/ 6850566 h 6858001"/>
              <a:gd name="connsiteX4" fmla="*/ 0 w 1157868"/>
              <a:gd name="connsiteY4" fmla="*/ 22303 h 6858001"/>
              <a:gd name="connsiteX0" fmla="*/ 0 w 1157868"/>
              <a:gd name="connsiteY0" fmla="*/ 22303 h 6858001"/>
              <a:gd name="connsiteX1" fmla="*/ 139390 w 1157868"/>
              <a:gd name="connsiteY1" fmla="*/ 0 h 6858001"/>
              <a:gd name="connsiteX2" fmla="*/ 1157868 w 1157868"/>
              <a:gd name="connsiteY2" fmla="*/ 6858001 h 6858001"/>
              <a:gd name="connsiteX3" fmla="*/ 1040781 w 1157868"/>
              <a:gd name="connsiteY3" fmla="*/ 6858000 h 6858001"/>
              <a:gd name="connsiteX4" fmla="*/ 0 w 1157868"/>
              <a:gd name="connsiteY4" fmla="*/ 22303 h 6858001"/>
              <a:gd name="connsiteX0" fmla="*/ 0 w 1150434"/>
              <a:gd name="connsiteY0" fmla="*/ 0 h 6865435"/>
              <a:gd name="connsiteX1" fmla="*/ 131956 w 1150434"/>
              <a:gd name="connsiteY1" fmla="*/ 7434 h 6865435"/>
              <a:gd name="connsiteX2" fmla="*/ 1150434 w 1150434"/>
              <a:gd name="connsiteY2" fmla="*/ 6865435 h 6865435"/>
              <a:gd name="connsiteX3" fmla="*/ 1033347 w 1150434"/>
              <a:gd name="connsiteY3" fmla="*/ 6865434 h 6865435"/>
              <a:gd name="connsiteX4" fmla="*/ 0 w 1150434"/>
              <a:gd name="connsiteY4" fmla="*/ 0 h 6865435"/>
              <a:gd name="connsiteX0" fmla="*/ 0 w 1140909"/>
              <a:gd name="connsiteY0" fmla="*/ 2091 h 6858001"/>
              <a:gd name="connsiteX1" fmla="*/ 122431 w 1140909"/>
              <a:gd name="connsiteY1" fmla="*/ 0 h 6858001"/>
              <a:gd name="connsiteX2" fmla="*/ 1140909 w 1140909"/>
              <a:gd name="connsiteY2" fmla="*/ 6858001 h 6858001"/>
              <a:gd name="connsiteX3" fmla="*/ 1023822 w 1140909"/>
              <a:gd name="connsiteY3" fmla="*/ 6858000 h 6858001"/>
              <a:gd name="connsiteX4" fmla="*/ 0 w 1140909"/>
              <a:gd name="connsiteY4" fmla="*/ 2091 h 6858001"/>
              <a:gd name="connsiteX0" fmla="*/ 0 w 1140909"/>
              <a:gd name="connsiteY0" fmla="*/ 2091 h 6858001"/>
              <a:gd name="connsiteX1" fmla="*/ 345455 w 1140909"/>
              <a:gd name="connsiteY1" fmla="*/ 0 h 6858001"/>
              <a:gd name="connsiteX2" fmla="*/ 1140909 w 1140909"/>
              <a:gd name="connsiteY2" fmla="*/ 6858001 h 6858001"/>
              <a:gd name="connsiteX3" fmla="*/ 1023822 w 1140909"/>
              <a:gd name="connsiteY3" fmla="*/ 6858000 h 6858001"/>
              <a:gd name="connsiteX4" fmla="*/ 0 w 1140909"/>
              <a:gd name="connsiteY4" fmla="*/ 2091 h 6858001"/>
              <a:gd name="connsiteX0" fmla="*/ 0 w 1423407"/>
              <a:gd name="connsiteY0" fmla="*/ 2091 h 6858001"/>
              <a:gd name="connsiteX1" fmla="*/ 345455 w 1423407"/>
              <a:gd name="connsiteY1" fmla="*/ 0 h 6858001"/>
              <a:gd name="connsiteX2" fmla="*/ 1423407 w 1423407"/>
              <a:gd name="connsiteY2" fmla="*/ 6858001 h 6858001"/>
              <a:gd name="connsiteX3" fmla="*/ 1023822 w 1423407"/>
              <a:gd name="connsiteY3" fmla="*/ 6858000 h 6858001"/>
              <a:gd name="connsiteX4" fmla="*/ 0 w 1423407"/>
              <a:gd name="connsiteY4" fmla="*/ 2091 h 6858001"/>
              <a:gd name="connsiteX0" fmla="*/ 0 w 1423407"/>
              <a:gd name="connsiteY0" fmla="*/ 0 h 6855910"/>
              <a:gd name="connsiteX1" fmla="*/ 397494 w 1423407"/>
              <a:gd name="connsiteY1" fmla="*/ 12779 h 6855910"/>
              <a:gd name="connsiteX2" fmla="*/ 1423407 w 1423407"/>
              <a:gd name="connsiteY2" fmla="*/ 6855910 h 6855910"/>
              <a:gd name="connsiteX3" fmla="*/ 1023822 w 1423407"/>
              <a:gd name="connsiteY3" fmla="*/ 6855909 h 6855910"/>
              <a:gd name="connsiteX4" fmla="*/ 0 w 1423407"/>
              <a:gd name="connsiteY4" fmla="*/ 0 h 6855910"/>
              <a:gd name="connsiteX0" fmla="*/ 0 w 1423407"/>
              <a:gd name="connsiteY0" fmla="*/ 0 h 6855910"/>
              <a:gd name="connsiteX1" fmla="*/ 397494 w 1423407"/>
              <a:gd name="connsiteY1" fmla="*/ 5344 h 6855910"/>
              <a:gd name="connsiteX2" fmla="*/ 1423407 w 1423407"/>
              <a:gd name="connsiteY2" fmla="*/ 6855910 h 6855910"/>
              <a:gd name="connsiteX3" fmla="*/ 1023822 w 1423407"/>
              <a:gd name="connsiteY3" fmla="*/ 6855909 h 6855910"/>
              <a:gd name="connsiteX4" fmla="*/ 0 w 1423407"/>
              <a:gd name="connsiteY4" fmla="*/ 0 h 6855910"/>
              <a:gd name="connsiteX0" fmla="*/ 0 w 1415973"/>
              <a:gd name="connsiteY0" fmla="*/ 0 h 6855910"/>
              <a:gd name="connsiteX1" fmla="*/ 397494 w 1415973"/>
              <a:gd name="connsiteY1" fmla="*/ 5344 h 6855910"/>
              <a:gd name="connsiteX2" fmla="*/ 1415973 w 1415973"/>
              <a:gd name="connsiteY2" fmla="*/ 6855910 h 6855910"/>
              <a:gd name="connsiteX3" fmla="*/ 1023822 w 1415973"/>
              <a:gd name="connsiteY3" fmla="*/ 6855909 h 6855910"/>
              <a:gd name="connsiteX4" fmla="*/ 0 w 1415973"/>
              <a:gd name="connsiteY4" fmla="*/ 0 h 6855910"/>
              <a:gd name="connsiteX0" fmla="*/ 0 w 1415973"/>
              <a:gd name="connsiteY0" fmla="*/ 0 h 6863344"/>
              <a:gd name="connsiteX1" fmla="*/ 397494 w 1415973"/>
              <a:gd name="connsiteY1" fmla="*/ 5344 h 6863344"/>
              <a:gd name="connsiteX2" fmla="*/ 1415973 w 1415973"/>
              <a:gd name="connsiteY2" fmla="*/ 6855910 h 6863344"/>
              <a:gd name="connsiteX3" fmla="*/ 1016387 w 1415973"/>
              <a:gd name="connsiteY3" fmla="*/ 6863344 h 6863344"/>
              <a:gd name="connsiteX4" fmla="*/ 0 w 1415973"/>
              <a:gd name="connsiteY4" fmla="*/ 0 h 6863344"/>
              <a:gd name="connsiteX0" fmla="*/ 0 w 1415973"/>
              <a:gd name="connsiteY0" fmla="*/ 9526 h 6872870"/>
              <a:gd name="connsiteX1" fmla="*/ 397494 w 1415973"/>
              <a:gd name="connsiteY1" fmla="*/ 0 h 6872870"/>
              <a:gd name="connsiteX2" fmla="*/ 1415973 w 1415973"/>
              <a:gd name="connsiteY2" fmla="*/ 6865436 h 6872870"/>
              <a:gd name="connsiteX3" fmla="*/ 1016387 w 1415973"/>
              <a:gd name="connsiteY3" fmla="*/ 6872870 h 6872870"/>
              <a:gd name="connsiteX4" fmla="*/ 0 w 1415973"/>
              <a:gd name="connsiteY4" fmla="*/ 9526 h 6872870"/>
              <a:gd name="connsiteX0" fmla="*/ 0 w 1415973"/>
              <a:gd name="connsiteY0" fmla="*/ 2090 h 6865434"/>
              <a:gd name="connsiteX1" fmla="*/ 397494 w 1415973"/>
              <a:gd name="connsiteY1" fmla="*/ 0 h 6865434"/>
              <a:gd name="connsiteX2" fmla="*/ 1415973 w 1415973"/>
              <a:gd name="connsiteY2" fmla="*/ 6858000 h 6865434"/>
              <a:gd name="connsiteX3" fmla="*/ 1016387 w 1415973"/>
              <a:gd name="connsiteY3" fmla="*/ 6865434 h 6865434"/>
              <a:gd name="connsiteX4" fmla="*/ 0 w 1415973"/>
              <a:gd name="connsiteY4" fmla="*/ 2090 h 6865434"/>
              <a:gd name="connsiteX0" fmla="*/ 0 w 1415973"/>
              <a:gd name="connsiteY0" fmla="*/ 2090 h 6858000"/>
              <a:gd name="connsiteX1" fmla="*/ 397494 w 1415973"/>
              <a:gd name="connsiteY1" fmla="*/ 0 h 6858000"/>
              <a:gd name="connsiteX2" fmla="*/ 1415973 w 1415973"/>
              <a:gd name="connsiteY2" fmla="*/ 6858000 h 6858000"/>
              <a:gd name="connsiteX3" fmla="*/ 1023821 w 1415973"/>
              <a:gd name="connsiteY3" fmla="*/ 6857999 h 6858000"/>
              <a:gd name="connsiteX4" fmla="*/ 0 w 1415973"/>
              <a:gd name="connsiteY4" fmla="*/ 2090 h 6858000"/>
              <a:gd name="connsiteX0" fmla="*/ 0 w 1415973"/>
              <a:gd name="connsiteY0" fmla="*/ 2090 h 6858000"/>
              <a:gd name="connsiteX1" fmla="*/ 397494 w 1415973"/>
              <a:gd name="connsiteY1" fmla="*/ 0 h 6858000"/>
              <a:gd name="connsiteX2" fmla="*/ 1415973 w 1415973"/>
              <a:gd name="connsiteY2" fmla="*/ 6858000 h 6858000"/>
              <a:gd name="connsiteX3" fmla="*/ 1016387 w 1415973"/>
              <a:gd name="connsiteY3" fmla="*/ 6857999 h 6858000"/>
              <a:gd name="connsiteX4" fmla="*/ 0 w 1415973"/>
              <a:gd name="connsiteY4" fmla="*/ 2090 h 6858000"/>
              <a:gd name="connsiteX0" fmla="*/ 0 w 1415973"/>
              <a:gd name="connsiteY0" fmla="*/ 0 h 6855910"/>
              <a:gd name="connsiteX1" fmla="*/ 199374 w 1415973"/>
              <a:gd name="connsiteY1" fmla="*/ 5531 h 6855910"/>
              <a:gd name="connsiteX2" fmla="*/ 1415973 w 1415973"/>
              <a:gd name="connsiteY2" fmla="*/ 6855910 h 6855910"/>
              <a:gd name="connsiteX3" fmla="*/ 1016387 w 1415973"/>
              <a:gd name="connsiteY3" fmla="*/ 6855909 h 6855910"/>
              <a:gd name="connsiteX4" fmla="*/ 0 w 1415973"/>
              <a:gd name="connsiteY4" fmla="*/ 0 h 6855910"/>
              <a:gd name="connsiteX0" fmla="*/ 0 w 1202613"/>
              <a:gd name="connsiteY0" fmla="*/ 0 h 6855910"/>
              <a:gd name="connsiteX1" fmla="*/ 199374 w 1202613"/>
              <a:gd name="connsiteY1" fmla="*/ 5531 h 6855910"/>
              <a:gd name="connsiteX2" fmla="*/ 1202613 w 1202613"/>
              <a:gd name="connsiteY2" fmla="*/ 6855910 h 6855910"/>
              <a:gd name="connsiteX3" fmla="*/ 1016387 w 1202613"/>
              <a:gd name="connsiteY3" fmla="*/ 6855909 h 6855910"/>
              <a:gd name="connsiteX4" fmla="*/ 0 w 1202613"/>
              <a:gd name="connsiteY4" fmla="*/ 0 h 6855910"/>
              <a:gd name="connsiteX0" fmla="*/ 0 w 1202613"/>
              <a:gd name="connsiteY0" fmla="*/ 820 h 6856730"/>
              <a:gd name="connsiteX1" fmla="*/ 199374 w 1202613"/>
              <a:gd name="connsiteY1" fmla="*/ 0 h 6856730"/>
              <a:gd name="connsiteX2" fmla="*/ 1202613 w 1202613"/>
              <a:gd name="connsiteY2" fmla="*/ 6856730 h 6856730"/>
              <a:gd name="connsiteX3" fmla="*/ 1016387 w 1202613"/>
              <a:gd name="connsiteY3" fmla="*/ 6856729 h 6856730"/>
              <a:gd name="connsiteX4" fmla="*/ 0 w 1202613"/>
              <a:gd name="connsiteY4" fmla="*/ 820 h 6856730"/>
              <a:gd name="connsiteX0" fmla="*/ 0 w 1202613"/>
              <a:gd name="connsiteY0" fmla="*/ 820 h 6856730"/>
              <a:gd name="connsiteX1" fmla="*/ 192230 w 1202613"/>
              <a:gd name="connsiteY1" fmla="*/ 0 h 6856730"/>
              <a:gd name="connsiteX2" fmla="*/ 1202613 w 1202613"/>
              <a:gd name="connsiteY2" fmla="*/ 6856730 h 6856730"/>
              <a:gd name="connsiteX3" fmla="*/ 1016387 w 1202613"/>
              <a:gd name="connsiteY3" fmla="*/ 6856729 h 6856730"/>
              <a:gd name="connsiteX4" fmla="*/ 0 w 1202613"/>
              <a:gd name="connsiteY4" fmla="*/ 820 h 6856730"/>
              <a:gd name="connsiteX0" fmla="*/ 0 w 1202613"/>
              <a:gd name="connsiteY0" fmla="*/ 820 h 6856730"/>
              <a:gd name="connsiteX1" fmla="*/ 182705 w 1202613"/>
              <a:gd name="connsiteY1" fmla="*/ 0 h 6856730"/>
              <a:gd name="connsiteX2" fmla="*/ 1202613 w 1202613"/>
              <a:gd name="connsiteY2" fmla="*/ 6856730 h 6856730"/>
              <a:gd name="connsiteX3" fmla="*/ 1016387 w 1202613"/>
              <a:gd name="connsiteY3" fmla="*/ 6856729 h 6856730"/>
              <a:gd name="connsiteX4" fmla="*/ 0 w 1202613"/>
              <a:gd name="connsiteY4" fmla="*/ 820 h 68567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2613" h="6856730">
                <a:moveTo>
                  <a:pt x="0" y="820"/>
                </a:moveTo>
                <a:lnTo>
                  <a:pt x="182705" y="0"/>
                </a:lnTo>
                <a:lnTo>
                  <a:pt x="1202613" y="6856730"/>
                </a:lnTo>
                <a:lnTo>
                  <a:pt x="1016387" y="6856729"/>
                </a:lnTo>
                <a:lnTo>
                  <a:pt x="0" y="82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E7229E2C-D6D8-4B38-AF5F-BC580ED5237E}"/>
              </a:ext>
            </a:extLst>
          </p:cNvPr>
          <p:cNvSpPr/>
          <p:nvPr userDrawn="1"/>
        </p:nvSpPr>
        <p:spPr>
          <a:xfrm>
            <a:off x="3114288" y="-1798"/>
            <a:ext cx="6029712" cy="6859798"/>
          </a:xfrm>
          <a:custGeom>
            <a:avLst/>
            <a:gdLst>
              <a:gd name="connsiteX0" fmla="*/ 0 w 5181600"/>
              <a:gd name="connsiteY0" fmla="*/ 0 h 6858000"/>
              <a:gd name="connsiteX1" fmla="*/ 5181600 w 5181600"/>
              <a:gd name="connsiteY1" fmla="*/ 0 h 6858000"/>
              <a:gd name="connsiteX2" fmla="*/ 5181600 w 5181600"/>
              <a:gd name="connsiteY2" fmla="*/ 6858000 h 6858000"/>
              <a:gd name="connsiteX3" fmla="*/ 0 w 5181600"/>
              <a:gd name="connsiteY3" fmla="*/ 6858000 h 6858000"/>
              <a:gd name="connsiteX4" fmla="*/ 0 w 5181600"/>
              <a:gd name="connsiteY4" fmla="*/ 0 h 6858000"/>
              <a:gd name="connsiteX0" fmla="*/ 1159727 w 6341327"/>
              <a:gd name="connsiteY0" fmla="*/ 0 h 6858000"/>
              <a:gd name="connsiteX1" fmla="*/ 6341327 w 6341327"/>
              <a:gd name="connsiteY1" fmla="*/ 0 h 6858000"/>
              <a:gd name="connsiteX2" fmla="*/ 6341327 w 6341327"/>
              <a:gd name="connsiteY2" fmla="*/ 6858000 h 6858000"/>
              <a:gd name="connsiteX3" fmla="*/ 0 w 6341327"/>
              <a:gd name="connsiteY3" fmla="*/ 6843132 h 6858000"/>
              <a:gd name="connsiteX4" fmla="*/ 1159727 w 6341327"/>
              <a:gd name="connsiteY4" fmla="*/ 0 h 6858000"/>
              <a:gd name="connsiteX0" fmla="*/ 0 w 7367239"/>
              <a:gd name="connsiteY0" fmla="*/ 0 h 6858000"/>
              <a:gd name="connsiteX1" fmla="*/ 7367239 w 7367239"/>
              <a:gd name="connsiteY1" fmla="*/ 0 h 6858000"/>
              <a:gd name="connsiteX2" fmla="*/ 7367239 w 7367239"/>
              <a:gd name="connsiteY2" fmla="*/ 6858000 h 6858000"/>
              <a:gd name="connsiteX3" fmla="*/ 1025912 w 7367239"/>
              <a:gd name="connsiteY3" fmla="*/ 6843132 h 6858000"/>
              <a:gd name="connsiteX4" fmla="*/ 0 w 7367239"/>
              <a:gd name="connsiteY4" fmla="*/ 0 h 6858000"/>
              <a:gd name="connsiteX0" fmla="*/ 0 w 7359805"/>
              <a:gd name="connsiteY0" fmla="*/ 7434 h 6858000"/>
              <a:gd name="connsiteX1" fmla="*/ 7359805 w 7359805"/>
              <a:gd name="connsiteY1" fmla="*/ 0 h 6858000"/>
              <a:gd name="connsiteX2" fmla="*/ 7359805 w 7359805"/>
              <a:gd name="connsiteY2" fmla="*/ 6858000 h 6858000"/>
              <a:gd name="connsiteX3" fmla="*/ 1018478 w 7359805"/>
              <a:gd name="connsiteY3" fmla="*/ 6843132 h 6858000"/>
              <a:gd name="connsiteX4" fmla="*/ 0 w 7359805"/>
              <a:gd name="connsiteY4" fmla="*/ 7434 h 6858000"/>
              <a:gd name="connsiteX0" fmla="*/ 0 w 7359805"/>
              <a:gd name="connsiteY0" fmla="*/ 291 h 6858000"/>
              <a:gd name="connsiteX1" fmla="*/ 7359805 w 7359805"/>
              <a:gd name="connsiteY1" fmla="*/ 0 h 6858000"/>
              <a:gd name="connsiteX2" fmla="*/ 7359805 w 7359805"/>
              <a:gd name="connsiteY2" fmla="*/ 6858000 h 6858000"/>
              <a:gd name="connsiteX3" fmla="*/ 1018478 w 7359805"/>
              <a:gd name="connsiteY3" fmla="*/ 6843132 h 6858000"/>
              <a:gd name="connsiteX4" fmla="*/ 0 w 7359805"/>
              <a:gd name="connsiteY4" fmla="*/ 291 h 6858000"/>
              <a:gd name="connsiteX0" fmla="*/ 0 w 7359805"/>
              <a:gd name="connsiteY0" fmla="*/ 291 h 6859801"/>
              <a:gd name="connsiteX1" fmla="*/ 7359805 w 7359805"/>
              <a:gd name="connsiteY1" fmla="*/ 0 h 6859801"/>
              <a:gd name="connsiteX2" fmla="*/ 7359805 w 7359805"/>
              <a:gd name="connsiteY2" fmla="*/ 6858000 h 6859801"/>
              <a:gd name="connsiteX3" fmla="*/ 1018478 w 7359805"/>
              <a:gd name="connsiteY3" fmla="*/ 6859801 h 6859801"/>
              <a:gd name="connsiteX4" fmla="*/ 0 w 7359805"/>
              <a:gd name="connsiteY4" fmla="*/ 291 h 6859801"/>
              <a:gd name="connsiteX0" fmla="*/ 0 w 7731512"/>
              <a:gd name="connsiteY0" fmla="*/ 291 h 6859801"/>
              <a:gd name="connsiteX1" fmla="*/ 7731512 w 7731512"/>
              <a:gd name="connsiteY1" fmla="*/ 0 h 6859801"/>
              <a:gd name="connsiteX2" fmla="*/ 7359805 w 7731512"/>
              <a:gd name="connsiteY2" fmla="*/ 6858000 h 6859801"/>
              <a:gd name="connsiteX3" fmla="*/ 1018478 w 7731512"/>
              <a:gd name="connsiteY3" fmla="*/ 6859801 h 6859801"/>
              <a:gd name="connsiteX4" fmla="*/ 0 w 7731512"/>
              <a:gd name="connsiteY4" fmla="*/ 291 h 6859801"/>
              <a:gd name="connsiteX0" fmla="*/ 0 w 7731512"/>
              <a:gd name="connsiteY0" fmla="*/ 291 h 6859801"/>
              <a:gd name="connsiteX1" fmla="*/ 7731512 w 7731512"/>
              <a:gd name="connsiteY1" fmla="*/ 0 h 6859801"/>
              <a:gd name="connsiteX2" fmla="*/ 7731512 w 7731512"/>
              <a:gd name="connsiteY2" fmla="*/ 6858001 h 6859801"/>
              <a:gd name="connsiteX3" fmla="*/ 1018478 w 7731512"/>
              <a:gd name="connsiteY3" fmla="*/ 6859801 h 6859801"/>
              <a:gd name="connsiteX4" fmla="*/ 0 w 7731512"/>
              <a:gd name="connsiteY4" fmla="*/ 291 h 6859801"/>
              <a:gd name="connsiteX0" fmla="*/ 0 w 7731512"/>
              <a:gd name="connsiteY0" fmla="*/ 291 h 6858001"/>
              <a:gd name="connsiteX1" fmla="*/ 7731512 w 7731512"/>
              <a:gd name="connsiteY1" fmla="*/ 0 h 6858001"/>
              <a:gd name="connsiteX2" fmla="*/ 7731512 w 7731512"/>
              <a:gd name="connsiteY2" fmla="*/ 6858001 h 6858001"/>
              <a:gd name="connsiteX3" fmla="*/ 2132903 w 7731512"/>
              <a:gd name="connsiteY3" fmla="*/ 6831219 h 6858001"/>
              <a:gd name="connsiteX4" fmla="*/ 0 w 7731512"/>
              <a:gd name="connsiteY4" fmla="*/ 291 h 6858001"/>
              <a:gd name="connsiteX0" fmla="*/ 0 w 6036062"/>
              <a:gd name="connsiteY0" fmla="*/ 291 h 6858001"/>
              <a:gd name="connsiteX1" fmla="*/ 6036062 w 6036062"/>
              <a:gd name="connsiteY1" fmla="*/ 0 h 6858001"/>
              <a:gd name="connsiteX2" fmla="*/ 6036062 w 6036062"/>
              <a:gd name="connsiteY2" fmla="*/ 6858001 h 6858001"/>
              <a:gd name="connsiteX3" fmla="*/ 437453 w 6036062"/>
              <a:gd name="connsiteY3" fmla="*/ 6831219 h 6858001"/>
              <a:gd name="connsiteX4" fmla="*/ 0 w 6036062"/>
              <a:gd name="connsiteY4" fmla="*/ 291 h 6858001"/>
              <a:gd name="connsiteX0" fmla="*/ 0 w 6036062"/>
              <a:gd name="connsiteY0" fmla="*/ 291 h 6869329"/>
              <a:gd name="connsiteX1" fmla="*/ 6036062 w 6036062"/>
              <a:gd name="connsiteY1" fmla="*/ 0 h 6869329"/>
              <a:gd name="connsiteX2" fmla="*/ 6036062 w 6036062"/>
              <a:gd name="connsiteY2" fmla="*/ 6858001 h 6869329"/>
              <a:gd name="connsiteX3" fmla="*/ 1847153 w 6036062"/>
              <a:gd name="connsiteY3" fmla="*/ 6869329 h 6869329"/>
              <a:gd name="connsiteX4" fmla="*/ 0 w 6036062"/>
              <a:gd name="connsiteY4" fmla="*/ 291 h 6869329"/>
              <a:gd name="connsiteX0" fmla="*/ 0 w 6036062"/>
              <a:gd name="connsiteY0" fmla="*/ 291 h 6858001"/>
              <a:gd name="connsiteX1" fmla="*/ 6036062 w 6036062"/>
              <a:gd name="connsiteY1" fmla="*/ 0 h 6858001"/>
              <a:gd name="connsiteX2" fmla="*/ 6036062 w 6036062"/>
              <a:gd name="connsiteY2" fmla="*/ 6858001 h 6858001"/>
              <a:gd name="connsiteX3" fmla="*/ 1799528 w 6036062"/>
              <a:gd name="connsiteY3" fmla="*/ 6831219 h 6858001"/>
              <a:gd name="connsiteX4" fmla="*/ 0 w 6036062"/>
              <a:gd name="connsiteY4" fmla="*/ 291 h 6858001"/>
              <a:gd name="connsiteX0" fmla="*/ 0 w 6036062"/>
              <a:gd name="connsiteY0" fmla="*/ 291 h 6859801"/>
              <a:gd name="connsiteX1" fmla="*/ 6036062 w 6036062"/>
              <a:gd name="connsiteY1" fmla="*/ 0 h 6859801"/>
              <a:gd name="connsiteX2" fmla="*/ 6036062 w 6036062"/>
              <a:gd name="connsiteY2" fmla="*/ 6858001 h 6859801"/>
              <a:gd name="connsiteX3" fmla="*/ 1818578 w 6036062"/>
              <a:gd name="connsiteY3" fmla="*/ 6859801 h 6859801"/>
              <a:gd name="connsiteX4" fmla="*/ 0 w 6036062"/>
              <a:gd name="connsiteY4" fmla="*/ 291 h 6859801"/>
              <a:gd name="connsiteX0" fmla="*/ 0 w 6036062"/>
              <a:gd name="connsiteY0" fmla="*/ 291 h 6858001"/>
              <a:gd name="connsiteX1" fmla="*/ 6036062 w 6036062"/>
              <a:gd name="connsiteY1" fmla="*/ 0 h 6858001"/>
              <a:gd name="connsiteX2" fmla="*/ 6036062 w 6036062"/>
              <a:gd name="connsiteY2" fmla="*/ 6858001 h 6858001"/>
              <a:gd name="connsiteX3" fmla="*/ 1215328 w 6036062"/>
              <a:gd name="connsiteY3" fmla="*/ 6840746 h 6858001"/>
              <a:gd name="connsiteX4" fmla="*/ 0 w 6036062"/>
              <a:gd name="connsiteY4" fmla="*/ 291 h 6858001"/>
              <a:gd name="connsiteX0" fmla="*/ 0 w 6036062"/>
              <a:gd name="connsiteY0" fmla="*/ 291 h 6858001"/>
              <a:gd name="connsiteX1" fmla="*/ 6036062 w 6036062"/>
              <a:gd name="connsiteY1" fmla="*/ 0 h 6858001"/>
              <a:gd name="connsiteX2" fmla="*/ 6036062 w 6036062"/>
              <a:gd name="connsiteY2" fmla="*/ 6858001 h 6858001"/>
              <a:gd name="connsiteX3" fmla="*/ 1005778 w 6036062"/>
              <a:gd name="connsiteY3" fmla="*/ 6847098 h 6858001"/>
              <a:gd name="connsiteX4" fmla="*/ 0 w 6036062"/>
              <a:gd name="connsiteY4" fmla="*/ 291 h 6858001"/>
              <a:gd name="connsiteX0" fmla="*/ 0 w 6036062"/>
              <a:gd name="connsiteY0" fmla="*/ 291 h 6858001"/>
              <a:gd name="connsiteX1" fmla="*/ 6036062 w 6036062"/>
              <a:gd name="connsiteY1" fmla="*/ 0 h 6858001"/>
              <a:gd name="connsiteX2" fmla="*/ 6036062 w 6036062"/>
              <a:gd name="connsiteY2" fmla="*/ 6858001 h 6858001"/>
              <a:gd name="connsiteX3" fmla="*/ 1005778 w 6036062"/>
              <a:gd name="connsiteY3" fmla="*/ 6847098 h 6858001"/>
              <a:gd name="connsiteX4" fmla="*/ 0 w 6036062"/>
              <a:gd name="connsiteY4" fmla="*/ 291 h 6858001"/>
              <a:gd name="connsiteX0" fmla="*/ 0 w 6036062"/>
              <a:gd name="connsiteY0" fmla="*/ 0 h 6864062"/>
              <a:gd name="connsiteX1" fmla="*/ 6036062 w 6036062"/>
              <a:gd name="connsiteY1" fmla="*/ 6061 h 6864062"/>
              <a:gd name="connsiteX2" fmla="*/ 6036062 w 6036062"/>
              <a:gd name="connsiteY2" fmla="*/ 6864062 h 6864062"/>
              <a:gd name="connsiteX3" fmla="*/ 1005778 w 6036062"/>
              <a:gd name="connsiteY3" fmla="*/ 6853159 h 6864062"/>
              <a:gd name="connsiteX4" fmla="*/ 0 w 6036062"/>
              <a:gd name="connsiteY4" fmla="*/ 0 h 6864062"/>
              <a:gd name="connsiteX0" fmla="*/ 0 w 6036062"/>
              <a:gd name="connsiteY0" fmla="*/ 0 h 6864062"/>
              <a:gd name="connsiteX1" fmla="*/ 6036062 w 6036062"/>
              <a:gd name="connsiteY1" fmla="*/ 6061 h 6864062"/>
              <a:gd name="connsiteX2" fmla="*/ 6036062 w 6036062"/>
              <a:gd name="connsiteY2" fmla="*/ 6864062 h 6864062"/>
              <a:gd name="connsiteX3" fmla="*/ 1024828 w 6036062"/>
              <a:gd name="connsiteY3" fmla="*/ 6853159 h 6864062"/>
              <a:gd name="connsiteX4" fmla="*/ 0 w 6036062"/>
              <a:gd name="connsiteY4" fmla="*/ 0 h 6864062"/>
              <a:gd name="connsiteX0" fmla="*/ 0 w 6036062"/>
              <a:gd name="connsiteY0" fmla="*/ 0 h 6865862"/>
              <a:gd name="connsiteX1" fmla="*/ 6036062 w 6036062"/>
              <a:gd name="connsiteY1" fmla="*/ 6061 h 6865862"/>
              <a:gd name="connsiteX2" fmla="*/ 6036062 w 6036062"/>
              <a:gd name="connsiteY2" fmla="*/ 6864062 h 6865862"/>
              <a:gd name="connsiteX3" fmla="*/ 1031178 w 6036062"/>
              <a:gd name="connsiteY3" fmla="*/ 6865862 h 6865862"/>
              <a:gd name="connsiteX4" fmla="*/ 0 w 6036062"/>
              <a:gd name="connsiteY4" fmla="*/ 0 h 6865862"/>
              <a:gd name="connsiteX0" fmla="*/ 0 w 6029712"/>
              <a:gd name="connsiteY0" fmla="*/ 291 h 6859801"/>
              <a:gd name="connsiteX1" fmla="*/ 6029712 w 6029712"/>
              <a:gd name="connsiteY1" fmla="*/ 0 h 6859801"/>
              <a:gd name="connsiteX2" fmla="*/ 6029712 w 6029712"/>
              <a:gd name="connsiteY2" fmla="*/ 6858001 h 6859801"/>
              <a:gd name="connsiteX3" fmla="*/ 1024828 w 6029712"/>
              <a:gd name="connsiteY3" fmla="*/ 6859801 h 6859801"/>
              <a:gd name="connsiteX4" fmla="*/ 0 w 6029712"/>
              <a:gd name="connsiteY4" fmla="*/ 291 h 6859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29712" h="6859801">
                <a:moveTo>
                  <a:pt x="0" y="291"/>
                </a:moveTo>
                <a:lnTo>
                  <a:pt x="6029712" y="0"/>
                </a:lnTo>
                <a:lnTo>
                  <a:pt x="6029712" y="6858001"/>
                </a:lnTo>
                <a:lnTo>
                  <a:pt x="1024828" y="6859801"/>
                </a:lnTo>
                <a:lnTo>
                  <a:pt x="0" y="29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CD5785-8A43-4CC4-A705-D4AA7E8DB57F}" type="datetimeFigureOut">
              <a:rPr lang="en-US" smtClean="0">
                <a:solidFill>
                  <a:prstClr val="black">
                    <a:tint val="75000"/>
                  </a:prstClr>
                </a:solidFill>
              </a:rPr>
              <a:pPr/>
              <a:t>4/14/20</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5B4CE-5129-41CA-A75E-F2AE589D1F47}"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76153196"/>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push/>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F6D283-7FC1-42A9-988E-D1D0225B439E}"/>
              </a:ext>
            </a:extLst>
          </p:cNvPr>
          <p:cNvSpPr>
            <a:spLocks noGrp="1"/>
          </p:cNvSpPr>
          <p:nvPr>
            <p:ph idx="1"/>
          </p:nvPr>
        </p:nvSpPr>
        <p:spPr>
          <a:xfrm>
            <a:off x="457200" y="1196752"/>
            <a:ext cx="8229600" cy="4929411"/>
          </a:xfrm>
        </p:spPr>
        <p:txBody>
          <a:bodyPr/>
          <a:lstStyle/>
          <a:p>
            <a:pPr marL="0" indent="0">
              <a:buNone/>
            </a:pPr>
            <a:r>
              <a:rPr lang="en-ZA" i="1" dirty="0"/>
              <a:t>‘Many in our Western society have become cynical about Christianity, considering it an irrelevant carryover from previous generations. They feel it has nothing to offer the problems we face today, but those thinking so are wrong. They do though demand to see the Gospel produce positive, practical results and in this they are right.’</a:t>
            </a:r>
            <a:endParaRPr lang="en-ZA" dirty="0"/>
          </a:p>
        </p:txBody>
      </p:sp>
    </p:spTree>
    <p:extLst>
      <p:ext uri="{BB962C8B-B14F-4D97-AF65-F5344CB8AC3E}">
        <p14:creationId xmlns:p14="http://schemas.microsoft.com/office/powerpoint/2010/main" val="321082687"/>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6E336B-FFDB-45F7-90A3-DE91C4E45174}"/>
              </a:ext>
            </a:extLst>
          </p:cNvPr>
          <p:cNvSpPr>
            <a:spLocks noGrp="1"/>
          </p:cNvSpPr>
          <p:nvPr>
            <p:ph idx="1"/>
          </p:nvPr>
        </p:nvSpPr>
        <p:spPr/>
        <p:txBody>
          <a:bodyPr/>
          <a:lstStyle/>
          <a:p>
            <a:pPr marL="0" indent="0">
              <a:buNone/>
            </a:pPr>
            <a:r>
              <a:rPr lang="en-US" i="1" dirty="0"/>
              <a:t>‘</a:t>
            </a:r>
            <a:r>
              <a:rPr lang="en-US" i="1" dirty="0" err="1"/>
              <a:t>onder</a:t>
            </a:r>
            <a:r>
              <a:rPr lang="en-US" i="1" dirty="0"/>
              <a:t> </a:t>
            </a:r>
            <a:r>
              <a:rPr lang="en-US" i="1" dirty="0" err="1"/>
              <a:t>jou</a:t>
            </a:r>
            <a:r>
              <a:rPr lang="en-US" i="1" dirty="0"/>
              <a:t> is </a:t>
            </a:r>
            <a:r>
              <a:rPr lang="en-US" i="1" dirty="0" err="1"/>
              <a:t>wurms</a:t>
            </a:r>
            <a:r>
              <a:rPr lang="en-US" i="1" dirty="0"/>
              <a:t> as ‘n bed </a:t>
            </a:r>
            <a:r>
              <a:rPr lang="en-US" i="1" dirty="0" err="1"/>
              <a:t>gesprei</a:t>
            </a:r>
            <a:r>
              <a:rPr lang="en-US" i="1" dirty="0"/>
              <a:t>, </a:t>
            </a:r>
            <a:r>
              <a:rPr lang="en-US" i="1" dirty="0" err="1"/>
              <a:t>en</a:t>
            </a:r>
            <a:r>
              <a:rPr lang="en-US" i="1" dirty="0"/>
              <a:t> </a:t>
            </a:r>
            <a:r>
              <a:rPr lang="en-US" i="1" dirty="0" err="1"/>
              <a:t>maaiers</a:t>
            </a:r>
            <a:r>
              <a:rPr lang="en-US" i="1" dirty="0"/>
              <a:t> is </a:t>
            </a:r>
            <a:r>
              <a:rPr lang="en-US" i="1" dirty="0" err="1"/>
              <a:t>jou</a:t>
            </a:r>
            <a:r>
              <a:rPr lang="en-US" i="1" dirty="0"/>
              <a:t> </a:t>
            </a:r>
            <a:r>
              <a:rPr lang="en-US" i="1" dirty="0" err="1"/>
              <a:t>bedekking</a:t>
            </a:r>
            <a:r>
              <a:rPr lang="en-US" i="1" dirty="0"/>
              <a:t>. Hoe het </a:t>
            </a:r>
            <a:r>
              <a:rPr lang="en-US" i="1" dirty="0" err="1"/>
              <a:t>jy</a:t>
            </a:r>
            <a:r>
              <a:rPr lang="en-US" i="1" dirty="0"/>
              <a:t> </a:t>
            </a:r>
            <a:r>
              <a:rPr lang="en-US" i="1" dirty="0" err="1"/>
              <a:t>uit</a:t>
            </a:r>
            <a:r>
              <a:rPr lang="en-US" i="1" dirty="0"/>
              <a:t> die </a:t>
            </a:r>
            <a:r>
              <a:rPr lang="en-US" i="1" dirty="0" err="1"/>
              <a:t>hemel</a:t>
            </a:r>
            <a:r>
              <a:rPr lang="en-US" i="1" dirty="0"/>
              <a:t> </a:t>
            </a:r>
            <a:r>
              <a:rPr lang="en-US" i="1" dirty="0" err="1"/>
              <a:t>geval</a:t>
            </a:r>
            <a:r>
              <a:rPr lang="en-US" i="1" dirty="0"/>
              <a:t>, o </a:t>
            </a:r>
            <a:r>
              <a:rPr lang="en-US" i="1" dirty="0" err="1"/>
              <a:t>môrester</a:t>
            </a:r>
            <a:r>
              <a:rPr lang="en-US" i="1" dirty="0"/>
              <a:t>, </a:t>
            </a:r>
            <a:r>
              <a:rPr lang="en-US" i="1" dirty="0" err="1"/>
              <a:t>seun</a:t>
            </a:r>
            <a:r>
              <a:rPr lang="en-US" i="1" dirty="0"/>
              <a:t> van die </a:t>
            </a:r>
            <a:r>
              <a:rPr lang="en-US" i="1" dirty="0" err="1"/>
              <a:t>dageraad</a:t>
            </a:r>
            <a:r>
              <a:rPr lang="en-US" i="1" dirty="0"/>
              <a:t>!’</a:t>
            </a:r>
            <a:endParaRPr lang="en-ZA" dirty="0"/>
          </a:p>
        </p:txBody>
      </p:sp>
    </p:spTree>
    <p:extLst>
      <p:ext uri="{BB962C8B-B14F-4D97-AF65-F5344CB8AC3E}">
        <p14:creationId xmlns:p14="http://schemas.microsoft.com/office/powerpoint/2010/main" val="4015971614"/>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6E336B-FFDB-45F7-90A3-DE91C4E45174}"/>
              </a:ext>
            </a:extLst>
          </p:cNvPr>
          <p:cNvSpPr>
            <a:spLocks noGrp="1"/>
          </p:cNvSpPr>
          <p:nvPr>
            <p:ph idx="1"/>
          </p:nvPr>
        </p:nvSpPr>
        <p:spPr/>
        <p:txBody>
          <a:bodyPr/>
          <a:lstStyle/>
          <a:p>
            <a:pPr marL="0" indent="0">
              <a:buNone/>
            </a:pPr>
            <a:r>
              <a:rPr lang="en-US" i="1" dirty="0"/>
              <a:t>‘How you are fallen from heaven, O Lucifer, son of the morning.’</a:t>
            </a:r>
            <a:endParaRPr lang="en-ZA" dirty="0"/>
          </a:p>
        </p:txBody>
      </p:sp>
    </p:spTree>
    <p:extLst>
      <p:ext uri="{BB962C8B-B14F-4D97-AF65-F5344CB8AC3E}">
        <p14:creationId xmlns:p14="http://schemas.microsoft.com/office/powerpoint/2010/main" val="1693604330"/>
      </p:ext>
    </p:extLst>
  </p:cSld>
  <p:clrMapOvr>
    <a:masterClrMapping/>
  </p:clrMapOvr>
  <p:transition spd="slow">
    <p:push/>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6E336B-FFDB-45F7-90A3-DE91C4E45174}"/>
              </a:ext>
            </a:extLst>
          </p:cNvPr>
          <p:cNvSpPr>
            <a:spLocks noGrp="1"/>
          </p:cNvSpPr>
          <p:nvPr>
            <p:ph idx="1"/>
          </p:nvPr>
        </p:nvSpPr>
        <p:spPr>
          <a:xfrm>
            <a:off x="457200" y="1600200"/>
            <a:ext cx="8229600" cy="4525963"/>
          </a:xfrm>
        </p:spPr>
        <p:txBody>
          <a:bodyPr/>
          <a:lstStyle/>
          <a:p>
            <a:pPr marL="0" indent="0">
              <a:buNone/>
            </a:pPr>
            <a:r>
              <a:rPr lang="en-US" i="1" dirty="0"/>
              <a:t>‘Hoe </a:t>
            </a:r>
            <a:r>
              <a:rPr lang="en-US" i="1" dirty="0" err="1"/>
              <a:t>lê</a:t>
            </a:r>
            <a:r>
              <a:rPr lang="en-US" i="1" dirty="0"/>
              <a:t> </a:t>
            </a:r>
            <a:r>
              <a:rPr lang="en-US" i="1" dirty="0" err="1"/>
              <a:t>jy</a:t>
            </a:r>
            <a:r>
              <a:rPr lang="en-US" i="1" dirty="0"/>
              <a:t> teen die </a:t>
            </a:r>
            <a:r>
              <a:rPr lang="en-US" i="1" dirty="0" err="1"/>
              <a:t>aarde</a:t>
            </a:r>
            <a:r>
              <a:rPr lang="en-US" i="1" dirty="0"/>
              <a:t> </a:t>
            </a:r>
            <a:r>
              <a:rPr lang="en-US" i="1" dirty="0" err="1"/>
              <a:t>neergeslaan</a:t>
            </a:r>
            <a:r>
              <a:rPr lang="en-US" i="1" dirty="0"/>
              <a:t>, </a:t>
            </a:r>
            <a:r>
              <a:rPr lang="en-US" i="1" dirty="0" err="1"/>
              <a:t>oorweldiger</a:t>
            </a:r>
            <a:r>
              <a:rPr lang="en-US" i="1" dirty="0"/>
              <a:t> van die </a:t>
            </a:r>
            <a:r>
              <a:rPr lang="en-US" i="1" dirty="0" err="1"/>
              <a:t>nasies</a:t>
            </a:r>
            <a:r>
              <a:rPr lang="en-US" i="1" dirty="0"/>
              <a:t>! </a:t>
            </a:r>
            <a:r>
              <a:rPr lang="en-US" i="1" dirty="0" err="1"/>
              <a:t>En</a:t>
            </a:r>
            <a:r>
              <a:rPr lang="en-US" i="1" dirty="0"/>
              <a:t> </a:t>
            </a:r>
            <a:r>
              <a:rPr lang="en-US" i="1" dirty="0" err="1"/>
              <a:t>jy</a:t>
            </a:r>
            <a:r>
              <a:rPr lang="en-US" i="1" dirty="0"/>
              <a:t> het in </a:t>
            </a:r>
            <a:r>
              <a:rPr lang="en-US" i="1" dirty="0" err="1"/>
              <a:t>jou</a:t>
            </a:r>
            <a:r>
              <a:rPr lang="en-US" i="1" dirty="0"/>
              <a:t> hart </a:t>
            </a:r>
            <a:r>
              <a:rPr lang="en-US" i="1" dirty="0" err="1"/>
              <a:t>gesê</a:t>
            </a:r>
            <a:r>
              <a:rPr lang="en-US" i="1" dirty="0"/>
              <a:t>: </a:t>
            </a:r>
            <a:r>
              <a:rPr lang="en-US" i="1" dirty="0" err="1"/>
              <a:t>Ek</a:t>
            </a:r>
            <a:r>
              <a:rPr lang="en-US" i="1" dirty="0"/>
              <a:t> </a:t>
            </a:r>
            <a:r>
              <a:rPr lang="en-US" i="1" dirty="0" err="1"/>
              <a:t>wil</a:t>
            </a:r>
            <a:r>
              <a:rPr lang="en-US" i="1" dirty="0"/>
              <a:t> </a:t>
            </a:r>
            <a:r>
              <a:rPr lang="en-US" i="1" dirty="0" err="1"/>
              <a:t>opklim</a:t>
            </a:r>
            <a:r>
              <a:rPr lang="en-US" i="1" dirty="0"/>
              <a:t> in die </a:t>
            </a:r>
            <a:r>
              <a:rPr lang="en-US" i="1" dirty="0" err="1"/>
              <a:t>hemel</a:t>
            </a:r>
            <a:r>
              <a:rPr lang="en-US" i="1" dirty="0"/>
              <a:t>, my </a:t>
            </a:r>
            <a:r>
              <a:rPr lang="en-US" i="1" dirty="0" err="1"/>
              <a:t>troon</a:t>
            </a:r>
            <a:r>
              <a:rPr lang="en-US" i="1" dirty="0"/>
              <a:t> </a:t>
            </a:r>
            <a:r>
              <a:rPr lang="en-US" i="1" dirty="0" err="1"/>
              <a:t>verhef</a:t>
            </a:r>
            <a:r>
              <a:rPr lang="en-US" i="1" dirty="0"/>
              <a:t> </a:t>
            </a:r>
            <a:r>
              <a:rPr lang="en-US" i="1" dirty="0" err="1"/>
              <a:t>bo</a:t>
            </a:r>
            <a:r>
              <a:rPr lang="en-US" i="1" dirty="0"/>
              <a:t> die </a:t>
            </a:r>
            <a:r>
              <a:rPr lang="en-US" i="1" dirty="0" err="1"/>
              <a:t>sterre</a:t>
            </a:r>
            <a:r>
              <a:rPr lang="en-US" i="1" dirty="0"/>
              <a:t> van God </a:t>
            </a:r>
            <a:r>
              <a:rPr lang="en-US" i="1" dirty="0" err="1"/>
              <a:t>en</a:t>
            </a:r>
            <a:r>
              <a:rPr lang="en-US" i="1" dirty="0"/>
              <a:t> sit op die berg van </a:t>
            </a:r>
            <a:r>
              <a:rPr lang="en-US" i="1" dirty="0" err="1"/>
              <a:t>samekoms</a:t>
            </a:r>
            <a:r>
              <a:rPr lang="en-US" i="1" dirty="0"/>
              <a:t> in die </a:t>
            </a:r>
            <a:r>
              <a:rPr lang="en-US" i="1" dirty="0" err="1"/>
              <a:t>uithoeke</a:t>
            </a:r>
            <a:r>
              <a:rPr lang="en-US" i="1" dirty="0"/>
              <a:t> van die </a:t>
            </a:r>
            <a:r>
              <a:rPr lang="en-US" i="1" dirty="0" err="1"/>
              <a:t>Noorde</a:t>
            </a:r>
            <a:r>
              <a:rPr lang="en-US" i="1" dirty="0"/>
              <a:t>. </a:t>
            </a:r>
            <a:r>
              <a:rPr lang="en-US" i="1" dirty="0" err="1"/>
              <a:t>Ek</a:t>
            </a:r>
            <a:r>
              <a:rPr lang="en-US" i="1" dirty="0"/>
              <a:t> </a:t>
            </a:r>
            <a:r>
              <a:rPr lang="en-US" i="1" dirty="0" err="1"/>
              <a:t>wil</a:t>
            </a:r>
            <a:r>
              <a:rPr lang="en-US" i="1" dirty="0"/>
              <a:t> </a:t>
            </a:r>
            <a:r>
              <a:rPr lang="en-US" i="1" dirty="0" err="1"/>
              <a:t>klim</a:t>
            </a:r>
            <a:r>
              <a:rPr lang="en-US" i="1" dirty="0"/>
              <a:t> </a:t>
            </a:r>
            <a:r>
              <a:rPr lang="en-US" i="1" dirty="0" err="1"/>
              <a:t>bo</a:t>
            </a:r>
            <a:r>
              <a:rPr lang="en-US" i="1" dirty="0"/>
              <a:t> die </a:t>
            </a:r>
            <a:r>
              <a:rPr lang="en-US" i="1" dirty="0" err="1"/>
              <a:t>hoogtes</a:t>
            </a:r>
            <a:r>
              <a:rPr lang="en-US" i="1" dirty="0"/>
              <a:t> van die </a:t>
            </a:r>
            <a:r>
              <a:rPr lang="en-US" i="1" dirty="0" err="1"/>
              <a:t>wolke</a:t>
            </a:r>
            <a:r>
              <a:rPr lang="en-US" i="1" dirty="0"/>
              <a:t>, my </a:t>
            </a:r>
            <a:r>
              <a:rPr lang="en-US" i="1" dirty="0" err="1"/>
              <a:t>gelykstel</a:t>
            </a:r>
            <a:r>
              <a:rPr lang="en-US" i="1" dirty="0"/>
              <a:t> met die </a:t>
            </a:r>
            <a:r>
              <a:rPr lang="en-US" i="1" dirty="0" err="1"/>
              <a:t>Allerhoogste</a:t>
            </a:r>
            <a:r>
              <a:rPr lang="en-US" i="1" dirty="0"/>
              <a:t>! Ja, in die </a:t>
            </a:r>
            <a:r>
              <a:rPr lang="en-US" i="1" dirty="0" err="1"/>
              <a:t>doderyk</a:t>
            </a:r>
            <a:r>
              <a:rPr lang="en-US" i="1" dirty="0"/>
              <a:t> </a:t>
            </a:r>
            <a:r>
              <a:rPr lang="en-US" i="1" dirty="0" err="1"/>
              <a:t>sal</a:t>
            </a:r>
            <a:r>
              <a:rPr lang="en-US" i="1" dirty="0"/>
              <a:t> </a:t>
            </a:r>
            <a:r>
              <a:rPr lang="en-US" i="1" dirty="0" err="1"/>
              <a:t>jy</a:t>
            </a:r>
            <a:r>
              <a:rPr lang="en-US" i="1" dirty="0"/>
              <a:t> </a:t>
            </a:r>
            <a:r>
              <a:rPr lang="en-US" i="1" dirty="0" err="1"/>
              <a:t>neergewerp</a:t>
            </a:r>
            <a:r>
              <a:rPr lang="en-US" i="1" dirty="0"/>
              <a:t> word, in die </a:t>
            </a:r>
            <a:r>
              <a:rPr lang="en-US" i="1" dirty="0" err="1"/>
              <a:t>diepste</a:t>
            </a:r>
            <a:r>
              <a:rPr lang="en-US" i="1" dirty="0"/>
              <a:t> </a:t>
            </a:r>
            <a:r>
              <a:rPr lang="en-US" i="1" dirty="0" err="1"/>
              <a:t>plekke</a:t>
            </a:r>
            <a:r>
              <a:rPr lang="en-US" i="1" dirty="0"/>
              <a:t> van die </a:t>
            </a:r>
            <a:r>
              <a:rPr lang="en-US" i="1" dirty="0" err="1"/>
              <a:t>kuil</a:t>
            </a:r>
            <a:r>
              <a:rPr lang="en-US" i="1" dirty="0"/>
              <a:t>!’</a:t>
            </a:r>
            <a:endParaRPr lang="en-ZA" dirty="0"/>
          </a:p>
        </p:txBody>
      </p:sp>
    </p:spTree>
    <p:extLst>
      <p:ext uri="{BB962C8B-B14F-4D97-AF65-F5344CB8AC3E}">
        <p14:creationId xmlns:p14="http://schemas.microsoft.com/office/powerpoint/2010/main" val="1091186282"/>
      </p:ext>
    </p:extLst>
  </p:cSld>
  <p:clrMapOvr>
    <a:masterClrMapping/>
  </p:clrMapOvr>
  <p:transition spd="slow">
    <p:push/>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771AA4-50A3-4035-8663-2A0DDB031753}"/>
              </a:ext>
            </a:extLst>
          </p:cNvPr>
          <p:cNvSpPr>
            <a:spLocks noGrp="1"/>
          </p:cNvSpPr>
          <p:nvPr>
            <p:ph type="title"/>
          </p:nvPr>
        </p:nvSpPr>
        <p:spPr/>
        <p:txBody>
          <a:bodyPr/>
          <a:lstStyle/>
          <a:p>
            <a:r>
              <a:rPr lang="en-ZA" b="1" dirty="0" err="1"/>
              <a:t>Spr</a:t>
            </a:r>
            <a:r>
              <a:rPr lang="en-ZA" b="1" dirty="0"/>
              <a:t> 23:13</a:t>
            </a:r>
            <a:endParaRPr lang="en-ZA" dirty="0"/>
          </a:p>
        </p:txBody>
      </p:sp>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a:t>
            </a:r>
            <a:r>
              <a:rPr lang="en-US" i="1" dirty="0"/>
              <a:t>Hou die tug </a:t>
            </a:r>
            <a:r>
              <a:rPr lang="en-US" i="1" dirty="0" err="1"/>
              <a:t>nie</a:t>
            </a:r>
            <a:r>
              <a:rPr lang="en-US" i="1" dirty="0"/>
              <a:t> </a:t>
            </a:r>
            <a:r>
              <a:rPr lang="en-US" i="1" dirty="0" err="1"/>
              <a:t>terug</a:t>
            </a:r>
            <a:r>
              <a:rPr lang="en-US" i="1" dirty="0"/>
              <a:t> van die </a:t>
            </a:r>
            <a:r>
              <a:rPr lang="en-US" i="1" dirty="0" err="1"/>
              <a:t>seun</a:t>
            </a:r>
            <a:r>
              <a:rPr lang="en-US" i="1" dirty="0"/>
              <a:t> </a:t>
            </a:r>
            <a:r>
              <a:rPr lang="en-US" i="1" dirty="0" err="1"/>
              <a:t>nie</a:t>
            </a:r>
            <a:r>
              <a:rPr lang="en-US" i="1" dirty="0"/>
              <a:t>; as </a:t>
            </a:r>
            <a:r>
              <a:rPr lang="en-US" i="1" dirty="0" err="1"/>
              <a:t>jy</a:t>
            </a:r>
            <a:r>
              <a:rPr lang="en-US" i="1" dirty="0"/>
              <a:t> </a:t>
            </a:r>
            <a:r>
              <a:rPr lang="en-US" i="1" dirty="0" err="1"/>
              <a:t>hom</a:t>
            </a:r>
            <a:r>
              <a:rPr lang="en-US" i="1" dirty="0"/>
              <a:t> met die </a:t>
            </a:r>
            <a:r>
              <a:rPr lang="en-US" i="1" dirty="0" err="1"/>
              <a:t>roede</a:t>
            </a:r>
            <a:r>
              <a:rPr lang="en-US" i="1" dirty="0"/>
              <a:t> </a:t>
            </a:r>
            <a:r>
              <a:rPr lang="en-US" i="1" dirty="0" err="1"/>
              <a:t>slaan</a:t>
            </a:r>
            <a:r>
              <a:rPr lang="en-US" i="1" dirty="0"/>
              <a:t>, </a:t>
            </a:r>
            <a:r>
              <a:rPr lang="en-US" i="1" dirty="0" err="1"/>
              <a:t>sal</a:t>
            </a:r>
            <a:r>
              <a:rPr lang="en-US" i="1" dirty="0"/>
              <a:t> </a:t>
            </a:r>
            <a:r>
              <a:rPr lang="en-US" i="1" dirty="0" err="1"/>
              <a:t>hy</a:t>
            </a:r>
            <a:r>
              <a:rPr lang="en-US" i="1" dirty="0"/>
              <a:t> </a:t>
            </a:r>
            <a:r>
              <a:rPr lang="en-US" i="1" dirty="0" err="1"/>
              <a:t>nie</a:t>
            </a:r>
            <a:r>
              <a:rPr lang="en-US" i="1" dirty="0"/>
              <a:t> </a:t>
            </a:r>
            <a:r>
              <a:rPr lang="en-US" i="1" dirty="0" err="1"/>
              <a:t>sterwe</a:t>
            </a:r>
            <a:r>
              <a:rPr lang="en-US" i="1" dirty="0"/>
              <a:t> </a:t>
            </a:r>
            <a:r>
              <a:rPr lang="en-US" i="1" dirty="0" err="1"/>
              <a:t>nie</a:t>
            </a:r>
            <a:r>
              <a:rPr lang="en-US" i="1" dirty="0"/>
              <a:t>. </a:t>
            </a:r>
            <a:r>
              <a:rPr lang="en-US" i="1" dirty="0" err="1"/>
              <a:t>Jy</a:t>
            </a:r>
            <a:r>
              <a:rPr lang="en-US" i="1" dirty="0"/>
              <a:t> </a:t>
            </a:r>
            <a:r>
              <a:rPr lang="en-US" i="1" dirty="0" err="1"/>
              <a:t>sal</a:t>
            </a:r>
            <a:r>
              <a:rPr lang="en-US" i="1" dirty="0"/>
              <a:t> </a:t>
            </a:r>
            <a:r>
              <a:rPr lang="en-US" i="1" dirty="0" err="1"/>
              <a:t>hom</a:t>
            </a:r>
            <a:r>
              <a:rPr lang="en-US" i="1" dirty="0"/>
              <a:t> </a:t>
            </a:r>
            <a:r>
              <a:rPr lang="en-US" i="1" dirty="0" err="1"/>
              <a:t>wel</a:t>
            </a:r>
            <a:r>
              <a:rPr lang="en-US" i="1" dirty="0"/>
              <a:t> met die </a:t>
            </a:r>
            <a:r>
              <a:rPr lang="en-US" i="1" dirty="0" err="1"/>
              <a:t>roede</a:t>
            </a:r>
            <a:r>
              <a:rPr lang="en-US" i="1" dirty="0"/>
              <a:t> </a:t>
            </a:r>
            <a:r>
              <a:rPr lang="en-US" i="1" dirty="0" err="1"/>
              <a:t>slaan</a:t>
            </a:r>
            <a:r>
              <a:rPr lang="en-US" i="1" dirty="0"/>
              <a:t>, maar </a:t>
            </a:r>
            <a:r>
              <a:rPr lang="en-US" i="1" dirty="0" err="1"/>
              <a:t>sy</a:t>
            </a:r>
            <a:r>
              <a:rPr lang="en-US" i="1" dirty="0"/>
              <a:t> </a:t>
            </a:r>
            <a:r>
              <a:rPr lang="en-US" i="1" dirty="0" err="1"/>
              <a:t>lewe</a:t>
            </a:r>
            <a:r>
              <a:rPr lang="en-US" i="1" dirty="0"/>
              <a:t> van die </a:t>
            </a:r>
            <a:r>
              <a:rPr lang="en-US" i="1" dirty="0" err="1"/>
              <a:t>doderyk</a:t>
            </a:r>
            <a:r>
              <a:rPr lang="en-US" i="1" dirty="0"/>
              <a:t> red.’</a:t>
            </a:r>
            <a:endParaRPr lang="en-ZA" dirty="0"/>
          </a:p>
        </p:txBody>
      </p:sp>
    </p:spTree>
    <p:extLst>
      <p:ext uri="{BB962C8B-B14F-4D97-AF65-F5344CB8AC3E}">
        <p14:creationId xmlns:p14="http://schemas.microsoft.com/office/powerpoint/2010/main" val="877407607"/>
      </p:ext>
    </p:extLst>
  </p:cSld>
  <p:clrMapOvr>
    <a:masterClrMapping/>
  </p:clrMapOvr>
  <p:transition spd="slow">
    <p:push/>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771AA4-50A3-4035-8663-2A0DDB031753}"/>
              </a:ext>
            </a:extLst>
          </p:cNvPr>
          <p:cNvSpPr>
            <a:spLocks noGrp="1"/>
          </p:cNvSpPr>
          <p:nvPr>
            <p:ph type="title"/>
          </p:nvPr>
        </p:nvSpPr>
        <p:spPr/>
        <p:txBody>
          <a:bodyPr/>
          <a:lstStyle/>
          <a:p>
            <a:r>
              <a:rPr lang="en-ZA" b="1" dirty="0" err="1"/>
              <a:t>Ef</a:t>
            </a:r>
            <a:r>
              <a:rPr lang="en-ZA" b="1" dirty="0"/>
              <a:t> 6:4</a:t>
            </a:r>
            <a:endParaRPr lang="en-ZA" dirty="0"/>
          </a:p>
        </p:txBody>
      </p:sp>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a:t>
            </a:r>
            <a:r>
              <a:rPr lang="en-ZA" i="1" dirty="0" err="1"/>
              <a:t>En</a:t>
            </a:r>
            <a:r>
              <a:rPr lang="en-ZA" i="1" dirty="0"/>
              <a:t> </a:t>
            </a:r>
            <a:r>
              <a:rPr lang="en-ZA" i="1" dirty="0" err="1"/>
              <a:t>vaders</a:t>
            </a:r>
            <a:r>
              <a:rPr lang="en-ZA" i="1" dirty="0"/>
              <a:t>, </a:t>
            </a:r>
            <a:r>
              <a:rPr lang="en-ZA" i="1" dirty="0" err="1"/>
              <a:t>moenie</a:t>
            </a:r>
            <a:r>
              <a:rPr lang="en-ZA" i="1" dirty="0"/>
              <a:t> </a:t>
            </a:r>
            <a:r>
              <a:rPr lang="en-ZA" i="1" dirty="0" err="1"/>
              <a:t>julle</a:t>
            </a:r>
            <a:r>
              <a:rPr lang="en-ZA" i="1" dirty="0"/>
              <a:t> </a:t>
            </a:r>
            <a:r>
              <a:rPr lang="en-ZA" i="1" dirty="0" err="1"/>
              <a:t>kinders</a:t>
            </a:r>
            <a:r>
              <a:rPr lang="en-ZA" i="1" dirty="0"/>
              <a:t> </a:t>
            </a:r>
            <a:r>
              <a:rPr lang="en-ZA" i="1" dirty="0" err="1"/>
              <a:t>vertoorn</a:t>
            </a:r>
            <a:r>
              <a:rPr lang="en-ZA" i="1" dirty="0"/>
              <a:t> </a:t>
            </a:r>
            <a:r>
              <a:rPr lang="en-ZA" i="1" dirty="0" err="1"/>
              <a:t>nie</a:t>
            </a:r>
            <a:r>
              <a:rPr lang="en-ZA" i="1" dirty="0"/>
              <a:t>, maar </a:t>
            </a:r>
            <a:r>
              <a:rPr lang="en-ZA" i="1" dirty="0" err="1"/>
              <a:t>voed</a:t>
            </a:r>
            <a:r>
              <a:rPr lang="en-ZA" i="1" dirty="0"/>
              <a:t> </a:t>
            </a:r>
            <a:r>
              <a:rPr lang="en-ZA" i="1" dirty="0" err="1"/>
              <a:t>hulle</a:t>
            </a:r>
            <a:r>
              <a:rPr lang="en-ZA" i="1" dirty="0"/>
              <a:t> op in die tug </a:t>
            </a:r>
            <a:r>
              <a:rPr lang="en-ZA" i="1" dirty="0" err="1"/>
              <a:t>en</a:t>
            </a:r>
            <a:r>
              <a:rPr lang="en-ZA" i="1" dirty="0"/>
              <a:t> </a:t>
            </a:r>
            <a:r>
              <a:rPr lang="en-ZA" i="1" dirty="0" err="1"/>
              <a:t>vermaning</a:t>
            </a:r>
            <a:r>
              <a:rPr lang="en-ZA" i="1" dirty="0"/>
              <a:t> van die Here.’</a:t>
            </a:r>
            <a:endParaRPr lang="en-ZA" dirty="0"/>
          </a:p>
        </p:txBody>
      </p:sp>
    </p:spTree>
    <p:extLst>
      <p:ext uri="{BB962C8B-B14F-4D97-AF65-F5344CB8AC3E}">
        <p14:creationId xmlns:p14="http://schemas.microsoft.com/office/powerpoint/2010/main" val="3437640545"/>
      </p:ext>
    </p:extLst>
  </p:cSld>
  <p:clrMapOvr>
    <a:masterClrMapping/>
  </p:clrMapOvr>
  <p:transition spd="slow">
    <p:push/>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771AA4-50A3-4035-8663-2A0DDB031753}"/>
              </a:ext>
            </a:extLst>
          </p:cNvPr>
          <p:cNvSpPr>
            <a:spLocks noGrp="1"/>
          </p:cNvSpPr>
          <p:nvPr>
            <p:ph type="title"/>
          </p:nvPr>
        </p:nvSpPr>
        <p:spPr/>
        <p:txBody>
          <a:bodyPr/>
          <a:lstStyle/>
          <a:p>
            <a:r>
              <a:rPr lang="en-ZA" b="1" dirty="0" err="1"/>
              <a:t>Ef</a:t>
            </a:r>
            <a:r>
              <a:rPr lang="en-ZA" b="1" dirty="0"/>
              <a:t> 3:14-15</a:t>
            </a:r>
            <a:endParaRPr lang="en-ZA" dirty="0"/>
          </a:p>
        </p:txBody>
      </p:sp>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a:t>
            </a:r>
            <a:r>
              <a:rPr lang="en-US" i="1" dirty="0"/>
              <a:t>Om </a:t>
            </a:r>
            <a:r>
              <a:rPr lang="en-US" i="1" dirty="0" err="1"/>
              <a:t>hierdie</a:t>
            </a:r>
            <a:r>
              <a:rPr lang="en-US" i="1" dirty="0"/>
              <a:t> rede </a:t>
            </a:r>
            <a:r>
              <a:rPr lang="en-US" i="1" dirty="0" err="1"/>
              <a:t>buig</a:t>
            </a:r>
            <a:r>
              <a:rPr lang="en-US" i="1" dirty="0"/>
              <a:t> </a:t>
            </a:r>
            <a:r>
              <a:rPr lang="en-US" i="1" dirty="0" err="1"/>
              <a:t>ek</a:t>
            </a:r>
            <a:r>
              <a:rPr lang="en-US" i="1" dirty="0"/>
              <a:t> my </a:t>
            </a:r>
            <a:r>
              <a:rPr lang="en-US" i="1" dirty="0" err="1"/>
              <a:t>knieë</a:t>
            </a:r>
            <a:r>
              <a:rPr lang="en-US" i="1" dirty="0"/>
              <a:t> </a:t>
            </a:r>
            <a:r>
              <a:rPr lang="en-US" i="1" dirty="0" err="1"/>
              <a:t>voor</a:t>
            </a:r>
            <a:r>
              <a:rPr lang="en-US" i="1" dirty="0"/>
              <a:t> die Vader van </a:t>
            </a:r>
            <a:r>
              <a:rPr lang="en-US" i="1" dirty="0" err="1"/>
              <a:t>onse</a:t>
            </a:r>
            <a:r>
              <a:rPr lang="en-US" i="1" dirty="0"/>
              <a:t> Here Jesus Christus, van </a:t>
            </a:r>
            <a:r>
              <a:rPr lang="en-US" i="1" dirty="0" err="1"/>
              <a:t>wie</a:t>
            </a:r>
            <a:r>
              <a:rPr lang="en-US" i="1" dirty="0"/>
              <a:t> </a:t>
            </a:r>
            <a:r>
              <a:rPr lang="en-US" i="1" dirty="0" err="1"/>
              <a:t>elke</a:t>
            </a:r>
            <a:r>
              <a:rPr lang="en-US" i="1" dirty="0"/>
              <a:t> </a:t>
            </a:r>
            <a:r>
              <a:rPr lang="en-US" i="1" dirty="0" err="1"/>
              <a:t>geslag</a:t>
            </a:r>
            <a:r>
              <a:rPr lang="en-US" i="1" dirty="0"/>
              <a:t> in die </a:t>
            </a:r>
            <a:r>
              <a:rPr lang="en-US" i="1" dirty="0" err="1"/>
              <a:t>hemele</a:t>
            </a:r>
            <a:r>
              <a:rPr lang="en-US" i="1" dirty="0"/>
              <a:t> </a:t>
            </a:r>
            <a:r>
              <a:rPr lang="en-US" i="1" dirty="0" err="1"/>
              <a:t>en</a:t>
            </a:r>
            <a:r>
              <a:rPr lang="en-US" i="1" dirty="0"/>
              <a:t> op die </a:t>
            </a:r>
            <a:r>
              <a:rPr lang="en-US" i="1" dirty="0" err="1"/>
              <a:t>aarde</a:t>
            </a:r>
            <a:r>
              <a:rPr lang="en-US" i="1" dirty="0"/>
              <a:t> </a:t>
            </a:r>
            <a:r>
              <a:rPr lang="en-US" i="1" dirty="0" err="1"/>
              <a:t>sy</a:t>
            </a:r>
            <a:r>
              <a:rPr lang="en-US" i="1" dirty="0"/>
              <a:t> naam </a:t>
            </a:r>
            <a:r>
              <a:rPr lang="en-US" i="1" dirty="0" err="1"/>
              <a:t>ontvang</a:t>
            </a:r>
            <a:r>
              <a:rPr lang="en-US" i="1" dirty="0"/>
              <a:t>,..’</a:t>
            </a:r>
            <a:endParaRPr lang="en-ZA" dirty="0"/>
          </a:p>
        </p:txBody>
      </p:sp>
    </p:spTree>
    <p:extLst>
      <p:ext uri="{BB962C8B-B14F-4D97-AF65-F5344CB8AC3E}">
        <p14:creationId xmlns:p14="http://schemas.microsoft.com/office/powerpoint/2010/main" val="3463144097"/>
      </p:ext>
    </p:extLst>
  </p:cSld>
  <p:clrMapOvr>
    <a:masterClrMapping/>
  </p:clrMapOvr>
  <p:transition spd="slow">
    <p:push/>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771AA4-50A3-4035-8663-2A0DDB031753}"/>
              </a:ext>
            </a:extLst>
          </p:cNvPr>
          <p:cNvSpPr>
            <a:spLocks noGrp="1"/>
          </p:cNvSpPr>
          <p:nvPr>
            <p:ph type="title"/>
          </p:nvPr>
        </p:nvSpPr>
        <p:spPr/>
        <p:txBody>
          <a:bodyPr/>
          <a:lstStyle/>
          <a:p>
            <a:r>
              <a:rPr lang="en-ZA" b="1" dirty="0"/>
              <a:t>Job 29:16</a:t>
            </a:r>
            <a:endParaRPr lang="en-ZA" dirty="0"/>
          </a:p>
        </p:txBody>
      </p:sp>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dirty="0"/>
              <a:t>‘</a:t>
            </a:r>
            <a:r>
              <a:rPr lang="en-US" i="1" dirty="0"/>
              <a:t>‘n Vader was </a:t>
            </a:r>
            <a:r>
              <a:rPr lang="en-US" i="1" dirty="0" err="1"/>
              <a:t>ek</a:t>
            </a:r>
            <a:r>
              <a:rPr lang="en-US" i="1" dirty="0"/>
              <a:t> </a:t>
            </a:r>
            <a:r>
              <a:rPr lang="en-US" i="1" dirty="0" err="1"/>
              <a:t>vir</a:t>
            </a:r>
            <a:r>
              <a:rPr lang="en-US" i="1" dirty="0"/>
              <a:t> die </a:t>
            </a:r>
            <a:r>
              <a:rPr lang="en-US" i="1" dirty="0" err="1"/>
              <a:t>behoeftiges</a:t>
            </a:r>
            <a:r>
              <a:rPr lang="en-US" i="1" dirty="0"/>
              <a:t>; </a:t>
            </a:r>
            <a:r>
              <a:rPr lang="en-US" i="1" dirty="0" err="1"/>
              <a:t>en</a:t>
            </a:r>
            <a:r>
              <a:rPr lang="en-US" i="1" dirty="0"/>
              <a:t> die </a:t>
            </a:r>
            <a:r>
              <a:rPr lang="en-US" i="1" dirty="0" err="1"/>
              <a:t>regsaak</a:t>
            </a:r>
            <a:r>
              <a:rPr lang="en-US" i="1" dirty="0"/>
              <a:t> van </a:t>
            </a:r>
            <a:r>
              <a:rPr lang="en-US" i="1" dirty="0" err="1"/>
              <a:t>hom</a:t>
            </a:r>
            <a:r>
              <a:rPr lang="en-US" i="1" dirty="0"/>
              <a:t> wat </a:t>
            </a:r>
            <a:r>
              <a:rPr lang="en-US" i="1" dirty="0" err="1"/>
              <a:t>ek</a:t>
            </a:r>
            <a:r>
              <a:rPr lang="en-US" i="1" dirty="0"/>
              <a:t> </a:t>
            </a:r>
            <a:r>
              <a:rPr lang="en-US" i="1" dirty="0" err="1"/>
              <a:t>nie</a:t>
            </a:r>
            <a:r>
              <a:rPr lang="en-US" i="1" dirty="0"/>
              <a:t> </a:t>
            </a:r>
            <a:r>
              <a:rPr lang="en-US" i="1" dirty="0" err="1"/>
              <a:t>geken</a:t>
            </a:r>
            <a:r>
              <a:rPr lang="en-US" i="1" dirty="0"/>
              <a:t> het </a:t>
            </a:r>
            <a:r>
              <a:rPr lang="en-US" i="1" dirty="0" err="1"/>
              <a:t>nie</a:t>
            </a:r>
            <a:r>
              <a:rPr lang="en-US" i="1" dirty="0"/>
              <a:t>, het </a:t>
            </a:r>
            <a:r>
              <a:rPr lang="en-US" i="1" dirty="0" err="1"/>
              <a:t>ek</a:t>
            </a:r>
            <a:r>
              <a:rPr lang="en-US" i="1" dirty="0"/>
              <a:t> </a:t>
            </a:r>
            <a:r>
              <a:rPr lang="en-US" i="1" dirty="0" err="1"/>
              <a:t>ondersoek</a:t>
            </a:r>
            <a:r>
              <a:rPr lang="en-US" i="1" dirty="0"/>
              <a:t>.’</a:t>
            </a:r>
            <a:endParaRPr lang="en-ZA" dirty="0"/>
          </a:p>
        </p:txBody>
      </p:sp>
    </p:spTree>
    <p:extLst>
      <p:ext uri="{BB962C8B-B14F-4D97-AF65-F5344CB8AC3E}">
        <p14:creationId xmlns:p14="http://schemas.microsoft.com/office/powerpoint/2010/main" val="1500992586"/>
      </p:ext>
    </p:extLst>
  </p:cSld>
  <p:clrMapOvr>
    <a:masterClrMapping/>
  </p:clrMapOvr>
  <p:transition spd="slow">
    <p:push/>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D771AA4-50A3-4035-8663-2A0DDB031753}"/>
              </a:ext>
            </a:extLst>
          </p:cNvPr>
          <p:cNvSpPr>
            <a:spLocks noGrp="1"/>
          </p:cNvSpPr>
          <p:nvPr>
            <p:ph type="title"/>
          </p:nvPr>
        </p:nvSpPr>
        <p:spPr/>
        <p:txBody>
          <a:bodyPr/>
          <a:lstStyle/>
          <a:p>
            <a:r>
              <a:rPr lang="en-ZA" b="1" dirty="0"/>
              <a:t>2 Kon 2:1-12</a:t>
            </a:r>
            <a:endParaRPr lang="en-ZA" dirty="0"/>
          </a:p>
        </p:txBody>
      </p:sp>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a:t>
            </a:r>
            <a:r>
              <a:rPr lang="en-US" i="1" dirty="0" err="1"/>
              <a:t>En</a:t>
            </a:r>
            <a:r>
              <a:rPr lang="en-US" i="1" dirty="0"/>
              <a:t> toe die HERE </a:t>
            </a:r>
            <a:r>
              <a:rPr lang="en-US" i="1" dirty="0" err="1"/>
              <a:t>Elía</a:t>
            </a:r>
            <a:r>
              <a:rPr lang="en-US" i="1" dirty="0"/>
              <a:t> in ‘n storm </a:t>
            </a:r>
            <a:r>
              <a:rPr lang="en-US" i="1" dirty="0" err="1"/>
              <a:t>na</a:t>
            </a:r>
            <a:r>
              <a:rPr lang="en-US" i="1" dirty="0"/>
              <a:t> die </a:t>
            </a:r>
            <a:r>
              <a:rPr lang="en-US" i="1" dirty="0" err="1"/>
              <a:t>hemel</a:t>
            </a:r>
            <a:r>
              <a:rPr lang="en-US" i="1" dirty="0"/>
              <a:t> </a:t>
            </a:r>
            <a:r>
              <a:rPr lang="en-US" i="1" dirty="0" err="1"/>
              <a:t>sou</a:t>
            </a:r>
            <a:r>
              <a:rPr lang="en-US" i="1" dirty="0"/>
              <a:t> </a:t>
            </a:r>
            <a:r>
              <a:rPr lang="en-US" i="1" dirty="0" err="1"/>
              <a:t>opneem</a:t>
            </a:r>
            <a:r>
              <a:rPr lang="en-US" i="1" dirty="0"/>
              <a:t>, het </a:t>
            </a:r>
            <a:r>
              <a:rPr lang="en-US" i="1" dirty="0" err="1"/>
              <a:t>Elía</a:t>
            </a:r>
            <a:r>
              <a:rPr lang="en-US" i="1" dirty="0"/>
              <a:t> met </a:t>
            </a:r>
            <a:r>
              <a:rPr lang="en-US" i="1" dirty="0" err="1"/>
              <a:t>Elísa</a:t>
            </a:r>
            <a:r>
              <a:rPr lang="en-US" i="1" dirty="0"/>
              <a:t> </a:t>
            </a:r>
            <a:r>
              <a:rPr lang="en-US" i="1" dirty="0" err="1"/>
              <a:t>uit</a:t>
            </a:r>
            <a:r>
              <a:rPr lang="en-US" i="1" dirty="0"/>
              <a:t> Gilgal </a:t>
            </a:r>
            <a:r>
              <a:rPr lang="en-US" i="1" dirty="0" err="1"/>
              <a:t>uitgegaan</a:t>
            </a:r>
            <a:r>
              <a:rPr lang="en-US" i="1" dirty="0"/>
              <a:t>. </a:t>
            </a:r>
            <a:r>
              <a:rPr lang="en-US" i="1" dirty="0" err="1"/>
              <a:t>En</a:t>
            </a:r>
            <a:r>
              <a:rPr lang="en-US" i="1" dirty="0"/>
              <a:t> </a:t>
            </a:r>
            <a:r>
              <a:rPr lang="en-US" i="1" dirty="0" err="1"/>
              <a:t>Elía</a:t>
            </a:r>
            <a:r>
              <a:rPr lang="en-US" i="1" dirty="0"/>
              <a:t> het </a:t>
            </a:r>
            <a:r>
              <a:rPr lang="en-US" i="1" dirty="0" err="1"/>
              <a:t>vir</a:t>
            </a:r>
            <a:r>
              <a:rPr lang="en-US" i="1" dirty="0"/>
              <a:t> </a:t>
            </a:r>
            <a:r>
              <a:rPr lang="en-US" i="1" dirty="0" err="1"/>
              <a:t>Elísa</a:t>
            </a:r>
            <a:r>
              <a:rPr lang="en-US" i="1" dirty="0"/>
              <a:t> </a:t>
            </a:r>
            <a:r>
              <a:rPr lang="en-US" i="1" dirty="0" err="1"/>
              <a:t>gesê</a:t>
            </a:r>
            <a:r>
              <a:rPr lang="en-US" i="1" dirty="0"/>
              <a:t>: Bly tog </a:t>
            </a:r>
            <a:r>
              <a:rPr lang="en-US" i="1" dirty="0" err="1"/>
              <a:t>hier</a:t>
            </a:r>
            <a:r>
              <a:rPr lang="en-US" i="1" dirty="0"/>
              <a:t>, want die HERE </a:t>
            </a:r>
            <a:r>
              <a:rPr lang="en-US" i="1" dirty="0" err="1"/>
              <a:t>stuur</a:t>
            </a:r>
            <a:r>
              <a:rPr lang="en-US" i="1" dirty="0"/>
              <a:t> my </a:t>
            </a:r>
            <a:r>
              <a:rPr lang="en-US" i="1" dirty="0" err="1"/>
              <a:t>na</a:t>
            </a:r>
            <a:r>
              <a:rPr lang="en-US" i="1" dirty="0"/>
              <a:t> Bet-el. Maar </a:t>
            </a:r>
            <a:r>
              <a:rPr lang="en-US" i="1" dirty="0" err="1"/>
              <a:t>Elísa</a:t>
            </a:r>
            <a:r>
              <a:rPr lang="en-US" i="1" dirty="0"/>
              <a:t> het </a:t>
            </a:r>
            <a:r>
              <a:rPr lang="en-US" i="1" dirty="0" err="1"/>
              <a:t>gesê</a:t>
            </a:r>
            <a:r>
              <a:rPr lang="en-US" i="1" dirty="0"/>
              <a:t>: So </a:t>
            </a:r>
            <a:r>
              <a:rPr lang="en-US" i="1" dirty="0" err="1"/>
              <a:t>waar</a:t>
            </a:r>
            <a:r>
              <a:rPr lang="en-US" i="1" dirty="0"/>
              <a:t> as die HERE </a:t>
            </a:r>
            <a:r>
              <a:rPr lang="en-US" i="1" dirty="0" err="1"/>
              <a:t>leef</a:t>
            </a:r>
            <a:r>
              <a:rPr lang="en-US" i="1" dirty="0"/>
              <a:t> </a:t>
            </a:r>
            <a:r>
              <a:rPr lang="en-US" i="1" dirty="0" err="1"/>
              <a:t>en</a:t>
            </a:r>
            <a:r>
              <a:rPr lang="en-US" i="1" dirty="0"/>
              <a:t> u </a:t>
            </a:r>
            <a:r>
              <a:rPr lang="en-US" i="1" dirty="0" err="1"/>
              <a:t>siel</a:t>
            </a:r>
            <a:r>
              <a:rPr lang="en-US" i="1" dirty="0"/>
              <a:t> </a:t>
            </a:r>
            <a:r>
              <a:rPr lang="en-US" i="1" dirty="0" err="1"/>
              <a:t>leef</a:t>
            </a:r>
            <a:r>
              <a:rPr lang="en-US" i="1" dirty="0"/>
              <a:t>, </a:t>
            </a:r>
            <a:r>
              <a:rPr lang="en-US" i="1" dirty="0" err="1"/>
              <a:t>ek</a:t>
            </a:r>
            <a:r>
              <a:rPr lang="en-US" i="1" dirty="0"/>
              <a:t> </a:t>
            </a:r>
            <a:r>
              <a:rPr lang="en-US" i="1" dirty="0" err="1"/>
              <a:t>sal</a:t>
            </a:r>
            <a:r>
              <a:rPr lang="en-US" i="1" dirty="0"/>
              <a:t> u </a:t>
            </a:r>
            <a:r>
              <a:rPr lang="en-US" i="1" dirty="0" err="1"/>
              <a:t>nie</a:t>
            </a:r>
            <a:r>
              <a:rPr lang="en-US" i="1" dirty="0"/>
              <a:t> </a:t>
            </a:r>
            <a:r>
              <a:rPr lang="en-US" i="1" dirty="0" err="1"/>
              <a:t>verlaat</a:t>
            </a:r>
            <a:r>
              <a:rPr lang="en-US" i="1" dirty="0"/>
              <a:t> </a:t>
            </a:r>
            <a:r>
              <a:rPr lang="en-US" i="1" dirty="0" err="1"/>
              <a:t>nie</a:t>
            </a:r>
            <a:r>
              <a:rPr lang="en-US" i="1" dirty="0"/>
              <a:t>! </a:t>
            </a:r>
            <a:r>
              <a:rPr lang="en-US" i="1" dirty="0" err="1"/>
              <a:t>En</a:t>
            </a:r>
            <a:r>
              <a:rPr lang="en-US" i="1" dirty="0"/>
              <a:t> </a:t>
            </a:r>
            <a:r>
              <a:rPr lang="en-US" i="1" dirty="0" err="1"/>
              <a:t>hulle</a:t>
            </a:r>
            <a:r>
              <a:rPr lang="en-US" i="1" dirty="0"/>
              <a:t> het </a:t>
            </a:r>
            <a:r>
              <a:rPr lang="en-US" i="1" dirty="0" err="1"/>
              <a:t>na</a:t>
            </a:r>
            <a:r>
              <a:rPr lang="en-US" i="1" dirty="0"/>
              <a:t> Bet-el </a:t>
            </a:r>
            <a:r>
              <a:rPr lang="en-US" i="1" dirty="0" err="1"/>
              <a:t>afgegaan</a:t>
            </a:r>
            <a:r>
              <a:rPr lang="en-US" i="1" dirty="0"/>
              <a:t>. :3 Toe </a:t>
            </a:r>
            <a:r>
              <a:rPr lang="en-US" i="1" dirty="0" err="1"/>
              <a:t>gaan</a:t>
            </a:r>
            <a:r>
              <a:rPr lang="en-US" i="1" dirty="0"/>
              <a:t> die </a:t>
            </a:r>
            <a:r>
              <a:rPr lang="en-US" i="1" dirty="0" err="1"/>
              <a:t>profete-seuns</a:t>
            </a:r>
            <a:r>
              <a:rPr lang="en-US" i="1" dirty="0"/>
              <a:t> wat in Bet-el was, </a:t>
            </a:r>
            <a:r>
              <a:rPr lang="en-US" i="1" dirty="0" err="1"/>
              <a:t>na</a:t>
            </a:r>
            <a:r>
              <a:rPr lang="en-US" i="1" dirty="0"/>
              <a:t> </a:t>
            </a:r>
            <a:r>
              <a:rPr lang="en-US" i="1" dirty="0" err="1"/>
              <a:t>Elísa</a:t>
            </a:r>
            <a:r>
              <a:rPr lang="en-US" i="1" dirty="0"/>
              <a:t> </a:t>
            </a:r>
            <a:r>
              <a:rPr lang="en-US" i="1" dirty="0" err="1"/>
              <a:t>uit</a:t>
            </a:r>
            <a:r>
              <a:rPr lang="en-US" i="1" dirty="0"/>
              <a:t> </a:t>
            </a:r>
            <a:r>
              <a:rPr lang="en-US" i="1" dirty="0" err="1"/>
              <a:t>en</a:t>
            </a:r>
            <a:r>
              <a:rPr lang="en-US" i="1" dirty="0"/>
              <a:t> </a:t>
            </a:r>
            <a:r>
              <a:rPr lang="en-US" i="1" dirty="0" err="1"/>
              <a:t>vra</a:t>
            </a:r>
            <a:r>
              <a:rPr lang="en-US" i="1" dirty="0"/>
              <a:t> </a:t>
            </a:r>
            <a:r>
              <a:rPr lang="en-US" i="1" dirty="0" err="1"/>
              <a:t>hom</a:t>
            </a:r>
            <a:r>
              <a:rPr lang="en-US" i="1" dirty="0"/>
              <a:t>: Weet u </a:t>
            </a:r>
            <a:r>
              <a:rPr lang="en-US" i="1" dirty="0" err="1"/>
              <a:t>dat</a:t>
            </a:r>
            <a:r>
              <a:rPr lang="en-US" i="1" dirty="0"/>
              <a:t> die HERE </a:t>
            </a:r>
            <a:r>
              <a:rPr lang="en-US" i="1" dirty="0" err="1"/>
              <a:t>vandag</a:t>
            </a:r>
            <a:r>
              <a:rPr lang="en-US" i="1" dirty="0"/>
              <a:t> u </a:t>
            </a:r>
            <a:r>
              <a:rPr lang="en-US" i="1" dirty="0" err="1"/>
              <a:t>heer</a:t>
            </a:r>
            <a:r>
              <a:rPr lang="en-US" i="1" dirty="0"/>
              <a:t>...</a:t>
            </a:r>
            <a:endParaRPr lang="en-ZA" dirty="0"/>
          </a:p>
        </p:txBody>
      </p:sp>
    </p:spTree>
    <p:extLst>
      <p:ext uri="{BB962C8B-B14F-4D97-AF65-F5344CB8AC3E}">
        <p14:creationId xmlns:p14="http://schemas.microsoft.com/office/powerpoint/2010/main" val="4282944358"/>
      </p:ext>
    </p:extLst>
  </p:cSld>
  <p:clrMapOvr>
    <a:masterClrMapping/>
  </p:clrMapOvr>
  <p:transition spd="slow">
    <p:push/>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F6D283-7FC1-42A9-988E-D1D0225B439E}"/>
              </a:ext>
            </a:extLst>
          </p:cNvPr>
          <p:cNvSpPr>
            <a:spLocks noGrp="1"/>
          </p:cNvSpPr>
          <p:nvPr>
            <p:ph idx="1"/>
          </p:nvPr>
        </p:nvSpPr>
        <p:spPr>
          <a:xfrm>
            <a:off x="457200" y="836712"/>
            <a:ext cx="8229600" cy="5289451"/>
          </a:xfrm>
        </p:spPr>
        <p:txBody>
          <a:bodyPr>
            <a:normAutofit fontScale="92500" lnSpcReduction="20000"/>
          </a:bodyPr>
          <a:lstStyle/>
          <a:p>
            <a:pPr marL="0" indent="0">
              <a:lnSpc>
                <a:spcPct val="107000"/>
              </a:lnSpc>
              <a:buNone/>
            </a:pPr>
            <a:r>
              <a:rPr lang="en-US" i="1" dirty="0"/>
              <a:t>‘Weet u </a:t>
            </a:r>
            <a:r>
              <a:rPr lang="en-US" i="1" dirty="0" err="1"/>
              <a:t>dat</a:t>
            </a:r>
            <a:r>
              <a:rPr lang="en-US" i="1" dirty="0"/>
              <a:t> die Here </a:t>
            </a:r>
            <a:r>
              <a:rPr lang="en-US" i="1" dirty="0" err="1"/>
              <a:t>vandag</a:t>
            </a:r>
            <a:r>
              <a:rPr lang="en-US" i="1" dirty="0"/>
              <a:t> u </a:t>
            </a:r>
            <a:r>
              <a:rPr lang="en-US" i="1" dirty="0" err="1"/>
              <a:t>heer</a:t>
            </a:r>
            <a:r>
              <a:rPr lang="en-US" i="1" dirty="0"/>
              <a:t> van u hoof </a:t>
            </a:r>
            <a:r>
              <a:rPr lang="en-US" i="1" dirty="0" err="1"/>
              <a:t>sal</a:t>
            </a:r>
            <a:r>
              <a:rPr lang="en-US" i="1" dirty="0"/>
              <a:t> </a:t>
            </a:r>
            <a:r>
              <a:rPr lang="en-US" i="1" dirty="0" err="1"/>
              <a:t>wegneem</a:t>
            </a:r>
            <a:r>
              <a:rPr lang="en-US" i="1" dirty="0"/>
              <a:t>? </a:t>
            </a:r>
            <a:r>
              <a:rPr lang="en-US" i="1" dirty="0" err="1"/>
              <a:t>En</a:t>
            </a:r>
            <a:r>
              <a:rPr lang="en-US" i="1" dirty="0"/>
              <a:t> </a:t>
            </a:r>
            <a:r>
              <a:rPr lang="en-US" i="1" dirty="0" err="1"/>
              <a:t>hy</a:t>
            </a:r>
            <a:r>
              <a:rPr lang="en-US" i="1" dirty="0"/>
              <a:t> </a:t>
            </a:r>
            <a:r>
              <a:rPr lang="en-US" i="1" dirty="0" err="1"/>
              <a:t>antwoord</a:t>
            </a:r>
            <a:r>
              <a:rPr lang="en-US" i="1" dirty="0"/>
              <a:t>: </a:t>
            </a:r>
            <a:r>
              <a:rPr lang="en-US" i="1" dirty="0" err="1"/>
              <a:t>Ek</a:t>
            </a:r>
            <a:r>
              <a:rPr lang="en-US" i="1" dirty="0"/>
              <a:t> </a:t>
            </a:r>
            <a:r>
              <a:rPr lang="en-US" i="1" dirty="0" err="1"/>
              <a:t>weet</a:t>
            </a:r>
            <a:r>
              <a:rPr lang="en-US" i="1" dirty="0"/>
              <a:t> </a:t>
            </a:r>
            <a:r>
              <a:rPr lang="en-US" i="1" dirty="0" err="1"/>
              <a:t>dit</a:t>
            </a:r>
            <a:r>
              <a:rPr lang="en-US" i="1" dirty="0"/>
              <a:t> </a:t>
            </a:r>
            <a:r>
              <a:rPr lang="en-US" i="1" dirty="0" err="1"/>
              <a:t>ook</a:t>
            </a:r>
            <a:r>
              <a:rPr lang="en-US" i="1" dirty="0"/>
              <a:t>; </a:t>
            </a:r>
            <a:r>
              <a:rPr lang="en-US" i="1" dirty="0" err="1"/>
              <a:t>bly</a:t>
            </a:r>
            <a:r>
              <a:rPr lang="en-US" i="1" dirty="0"/>
              <a:t> </a:t>
            </a:r>
            <a:r>
              <a:rPr lang="en-US" i="1" dirty="0" err="1"/>
              <a:t>stil</a:t>
            </a:r>
            <a:r>
              <a:rPr lang="en-US" i="1" dirty="0"/>
              <a:t>. :4 </a:t>
            </a:r>
            <a:r>
              <a:rPr lang="en-US" i="1" dirty="0" err="1"/>
              <a:t>En</a:t>
            </a:r>
            <a:r>
              <a:rPr lang="en-US" i="1" dirty="0"/>
              <a:t> </a:t>
            </a:r>
            <a:r>
              <a:rPr lang="en-US" i="1" dirty="0" err="1"/>
              <a:t>Elía</a:t>
            </a:r>
            <a:r>
              <a:rPr lang="en-US" i="1" dirty="0"/>
              <a:t> </a:t>
            </a:r>
            <a:r>
              <a:rPr lang="en-US" i="1" dirty="0" err="1"/>
              <a:t>sê</a:t>
            </a:r>
            <a:r>
              <a:rPr lang="en-US" i="1" dirty="0"/>
              <a:t> </a:t>
            </a:r>
            <a:r>
              <a:rPr lang="en-US" i="1" dirty="0" err="1"/>
              <a:t>vir</a:t>
            </a:r>
            <a:r>
              <a:rPr lang="en-US" i="1" dirty="0"/>
              <a:t> </a:t>
            </a:r>
            <a:r>
              <a:rPr lang="en-US" i="1" dirty="0" err="1"/>
              <a:t>hom</a:t>
            </a:r>
            <a:r>
              <a:rPr lang="en-US" i="1" dirty="0"/>
              <a:t>: </a:t>
            </a:r>
            <a:r>
              <a:rPr lang="en-US" i="1" dirty="0" err="1"/>
              <a:t>Elísa</a:t>
            </a:r>
            <a:r>
              <a:rPr lang="en-US" i="1" dirty="0"/>
              <a:t>, </a:t>
            </a:r>
            <a:r>
              <a:rPr lang="en-US" i="1" dirty="0" err="1"/>
              <a:t>bly</a:t>
            </a:r>
            <a:r>
              <a:rPr lang="en-US" i="1" dirty="0"/>
              <a:t> tog </a:t>
            </a:r>
            <a:r>
              <a:rPr lang="en-US" i="1" dirty="0" err="1"/>
              <a:t>hier</a:t>
            </a:r>
            <a:r>
              <a:rPr lang="en-US" i="1" dirty="0"/>
              <a:t>, want die HERE </a:t>
            </a:r>
            <a:r>
              <a:rPr lang="en-US" i="1" dirty="0" err="1"/>
              <a:t>stuur</a:t>
            </a:r>
            <a:r>
              <a:rPr lang="en-US" i="1" dirty="0"/>
              <a:t> my </a:t>
            </a:r>
            <a:r>
              <a:rPr lang="en-US" i="1" dirty="0" err="1"/>
              <a:t>na</a:t>
            </a:r>
            <a:r>
              <a:rPr lang="en-US" i="1" dirty="0"/>
              <a:t> </a:t>
            </a:r>
            <a:r>
              <a:rPr lang="en-US" i="1" dirty="0" err="1"/>
              <a:t>Jérigo</a:t>
            </a:r>
            <a:r>
              <a:rPr lang="en-US" i="1" dirty="0"/>
              <a:t>. Maar </a:t>
            </a:r>
            <a:r>
              <a:rPr lang="en-US" i="1" dirty="0" err="1"/>
              <a:t>hy</a:t>
            </a:r>
            <a:r>
              <a:rPr lang="en-US" i="1" dirty="0"/>
              <a:t> </a:t>
            </a:r>
            <a:r>
              <a:rPr lang="en-US" i="1" dirty="0" err="1"/>
              <a:t>sê</a:t>
            </a:r>
            <a:r>
              <a:rPr lang="en-US" i="1" dirty="0"/>
              <a:t>: So </a:t>
            </a:r>
            <a:r>
              <a:rPr lang="en-US" i="1" dirty="0" err="1"/>
              <a:t>waar</a:t>
            </a:r>
            <a:r>
              <a:rPr lang="en-US" i="1" dirty="0"/>
              <a:t> as die HERE </a:t>
            </a:r>
            <a:r>
              <a:rPr lang="en-US" i="1" dirty="0" err="1"/>
              <a:t>leef</a:t>
            </a:r>
            <a:r>
              <a:rPr lang="en-US" i="1" dirty="0"/>
              <a:t> </a:t>
            </a:r>
            <a:r>
              <a:rPr lang="en-US" i="1" dirty="0" err="1"/>
              <a:t>en</a:t>
            </a:r>
            <a:r>
              <a:rPr lang="en-US" i="1" dirty="0"/>
              <a:t> u </a:t>
            </a:r>
            <a:r>
              <a:rPr lang="en-US" i="1" dirty="0" err="1"/>
              <a:t>siel</a:t>
            </a:r>
            <a:r>
              <a:rPr lang="en-US" i="1" dirty="0"/>
              <a:t> </a:t>
            </a:r>
            <a:r>
              <a:rPr lang="en-US" i="1" dirty="0" err="1"/>
              <a:t>leef</a:t>
            </a:r>
            <a:r>
              <a:rPr lang="en-US" i="1" dirty="0"/>
              <a:t>, </a:t>
            </a:r>
            <a:r>
              <a:rPr lang="en-US" i="1" dirty="0" err="1"/>
              <a:t>ek</a:t>
            </a:r>
            <a:r>
              <a:rPr lang="en-US" i="1" dirty="0"/>
              <a:t> </a:t>
            </a:r>
            <a:r>
              <a:rPr lang="en-US" i="1" dirty="0" err="1"/>
              <a:t>sal</a:t>
            </a:r>
            <a:r>
              <a:rPr lang="en-US" i="1" dirty="0"/>
              <a:t> u </a:t>
            </a:r>
            <a:r>
              <a:rPr lang="en-US" i="1" dirty="0" err="1"/>
              <a:t>nie</a:t>
            </a:r>
            <a:r>
              <a:rPr lang="en-US" i="1" dirty="0"/>
              <a:t> </a:t>
            </a:r>
            <a:r>
              <a:rPr lang="en-US" i="1" dirty="0" err="1"/>
              <a:t>verlaat</a:t>
            </a:r>
            <a:r>
              <a:rPr lang="en-US" i="1" dirty="0"/>
              <a:t> </a:t>
            </a:r>
            <a:r>
              <a:rPr lang="en-US" i="1" dirty="0" err="1"/>
              <a:t>nie</a:t>
            </a:r>
            <a:r>
              <a:rPr lang="en-US" i="1" dirty="0"/>
              <a:t>! </a:t>
            </a:r>
            <a:r>
              <a:rPr lang="en-US" i="1" dirty="0" err="1"/>
              <a:t>En</a:t>
            </a:r>
            <a:r>
              <a:rPr lang="en-US" i="1" dirty="0"/>
              <a:t> </a:t>
            </a:r>
            <a:r>
              <a:rPr lang="en-US" i="1" dirty="0" err="1"/>
              <a:t>hulle</a:t>
            </a:r>
            <a:r>
              <a:rPr lang="en-US" i="1" dirty="0"/>
              <a:t> het in </a:t>
            </a:r>
            <a:r>
              <a:rPr lang="en-US" i="1" dirty="0" err="1"/>
              <a:t>Jérigo</a:t>
            </a:r>
            <a:r>
              <a:rPr lang="en-US" i="1" dirty="0"/>
              <a:t> </a:t>
            </a:r>
            <a:r>
              <a:rPr lang="en-US" i="1" dirty="0" err="1"/>
              <a:t>aangekom</a:t>
            </a:r>
            <a:r>
              <a:rPr lang="en-US" i="1" dirty="0"/>
              <a:t>. :5 </a:t>
            </a:r>
            <a:r>
              <a:rPr lang="en-US" i="1" dirty="0" err="1"/>
              <a:t>Daarop</a:t>
            </a:r>
            <a:r>
              <a:rPr lang="en-US" i="1" dirty="0"/>
              <a:t> </a:t>
            </a:r>
            <a:r>
              <a:rPr lang="en-US" i="1" dirty="0" err="1"/>
              <a:t>kom</a:t>
            </a:r>
            <a:r>
              <a:rPr lang="en-US" i="1" dirty="0"/>
              <a:t> die </a:t>
            </a:r>
            <a:r>
              <a:rPr lang="en-US" i="1" dirty="0" err="1"/>
              <a:t>profete-seuns</a:t>
            </a:r>
            <a:r>
              <a:rPr lang="en-US" i="1" dirty="0"/>
              <a:t> wat in </a:t>
            </a:r>
            <a:r>
              <a:rPr lang="en-US" i="1" dirty="0" err="1"/>
              <a:t>Jérigo</a:t>
            </a:r>
            <a:r>
              <a:rPr lang="en-US" i="1" dirty="0"/>
              <a:t> was, </a:t>
            </a:r>
            <a:r>
              <a:rPr lang="en-US" i="1" dirty="0" err="1"/>
              <a:t>na</a:t>
            </a:r>
            <a:r>
              <a:rPr lang="en-US" i="1" dirty="0"/>
              <a:t> </a:t>
            </a:r>
            <a:r>
              <a:rPr lang="en-US" i="1" dirty="0" err="1"/>
              <a:t>Elísa</a:t>
            </a:r>
            <a:r>
              <a:rPr lang="en-US" i="1" dirty="0"/>
              <a:t> toe </a:t>
            </a:r>
            <a:r>
              <a:rPr lang="en-US" i="1" dirty="0" err="1"/>
              <a:t>aan</a:t>
            </a:r>
            <a:r>
              <a:rPr lang="en-US" i="1" dirty="0"/>
              <a:t> </a:t>
            </a:r>
            <a:r>
              <a:rPr lang="en-US" i="1" dirty="0" err="1"/>
              <a:t>en</a:t>
            </a:r>
            <a:r>
              <a:rPr lang="en-US" i="1" dirty="0"/>
              <a:t> </a:t>
            </a:r>
            <a:r>
              <a:rPr lang="en-US" i="1" dirty="0" err="1"/>
              <a:t>vra</a:t>
            </a:r>
            <a:r>
              <a:rPr lang="en-US" i="1" dirty="0"/>
              <a:t> </a:t>
            </a:r>
            <a:r>
              <a:rPr lang="en-US" i="1" dirty="0" err="1"/>
              <a:t>hom</a:t>
            </a:r>
            <a:r>
              <a:rPr lang="en-US" i="1" dirty="0"/>
              <a:t>: Weet u </a:t>
            </a:r>
            <a:r>
              <a:rPr lang="en-US" i="1" dirty="0" err="1"/>
              <a:t>dat</a:t>
            </a:r>
            <a:r>
              <a:rPr lang="en-US" i="1" dirty="0"/>
              <a:t> die HERE </a:t>
            </a:r>
            <a:r>
              <a:rPr lang="en-US" i="1" dirty="0" err="1"/>
              <a:t>vandag</a:t>
            </a:r>
            <a:r>
              <a:rPr lang="en-US" i="1" dirty="0"/>
              <a:t> u </a:t>
            </a:r>
            <a:r>
              <a:rPr lang="en-US" i="1" dirty="0" err="1"/>
              <a:t>heer</a:t>
            </a:r>
            <a:r>
              <a:rPr lang="en-US" i="1" dirty="0"/>
              <a:t> van u hoof </a:t>
            </a:r>
            <a:r>
              <a:rPr lang="en-US" i="1" dirty="0" err="1"/>
              <a:t>sal</a:t>
            </a:r>
            <a:r>
              <a:rPr lang="en-US" i="1" dirty="0"/>
              <a:t> </a:t>
            </a:r>
            <a:r>
              <a:rPr lang="en-US" i="1" dirty="0" err="1"/>
              <a:t>wegneem</a:t>
            </a:r>
            <a:r>
              <a:rPr lang="en-US" i="1" dirty="0"/>
              <a:t>? </a:t>
            </a:r>
            <a:r>
              <a:rPr lang="en-US" i="1" dirty="0" err="1"/>
              <a:t>En</a:t>
            </a:r>
            <a:r>
              <a:rPr lang="en-US" i="1" dirty="0"/>
              <a:t> </a:t>
            </a:r>
            <a:r>
              <a:rPr lang="en-US" i="1" dirty="0" err="1"/>
              <a:t>hy</a:t>
            </a:r>
            <a:r>
              <a:rPr lang="en-US" i="1" dirty="0"/>
              <a:t> </a:t>
            </a:r>
            <a:r>
              <a:rPr lang="en-US" i="1" dirty="0" err="1"/>
              <a:t>antwoord</a:t>
            </a:r>
            <a:r>
              <a:rPr lang="en-US" i="1" dirty="0"/>
              <a:t>: </a:t>
            </a:r>
            <a:r>
              <a:rPr lang="en-US" i="1" dirty="0" err="1"/>
              <a:t>Ek</a:t>
            </a:r>
            <a:r>
              <a:rPr lang="en-US" i="1" dirty="0"/>
              <a:t> </a:t>
            </a:r>
            <a:r>
              <a:rPr lang="en-US" i="1" dirty="0" err="1"/>
              <a:t>weet</a:t>
            </a:r>
            <a:r>
              <a:rPr lang="en-US" i="1" dirty="0"/>
              <a:t> </a:t>
            </a:r>
            <a:r>
              <a:rPr lang="en-US" i="1" dirty="0" err="1"/>
              <a:t>dit</a:t>
            </a:r>
            <a:r>
              <a:rPr lang="en-US" i="1" dirty="0"/>
              <a:t> </a:t>
            </a:r>
            <a:r>
              <a:rPr lang="en-US" i="1" dirty="0" err="1"/>
              <a:t>ook</a:t>
            </a:r>
            <a:r>
              <a:rPr lang="en-US" i="1" dirty="0"/>
              <a:t>; </a:t>
            </a:r>
            <a:r>
              <a:rPr lang="en-US" i="1" dirty="0" err="1"/>
              <a:t>bly</a:t>
            </a:r>
            <a:r>
              <a:rPr lang="en-US" i="1" dirty="0"/>
              <a:t> </a:t>
            </a:r>
            <a:r>
              <a:rPr lang="en-US" i="1" dirty="0" err="1"/>
              <a:t>stil</a:t>
            </a:r>
            <a:r>
              <a:rPr lang="en-US" i="1" dirty="0"/>
              <a:t>. :6 </a:t>
            </a:r>
            <a:r>
              <a:rPr lang="en-US" i="1" dirty="0" err="1"/>
              <a:t>En</a:t>
            </a:r>
            <a:r>
              <a:rPr lang="en-US" i="1" dirty="0"/>
              <a:t> </a:t>
            </a:r>
            <a:r>
              <a:rPr lang="en-US" i="1" dirty="0" err="1"/>
              <a:t>Elía</a:t>
            </a:r>
            <a:r>
              <a:rPr lang="en-US" i="1" dirty="0"/>
              <a:t> </a:t>
            </a:r>
            <a:r>
              <a:rPr lang="en-US" i="1" dirty="0" err="1"/>
              <a:t>sê</a:t>
            </a:r>
            <a:r>
              <a:rPr lang="en-US" i="1" dirty="0"/>
              <a:t> </a:t>
            </a:r>
            <a:r>
              <a:rPr lang="en-US" i="1" dirty="0" err="1"/>
              <a:t>vir</a:t>
            </a:r>
            <a:r>
              <a:rPr lang="en-US" i="1" dirty="0"/>
              <a:t> </a:t>
            </a:r>
            <a:r>
              <a:rPr lang="en-US" i="1" dirty="0" err="1"/>
              <a:t>hom</a:t>
            </a:r>
            <a:r>
              <a:rPr lang="en-US" i="1" dirty="0"/>
              <a:t>: Bly tog </a:t>
            </a:r>
            <a:r>
              <a:rPr lang="en-US" i="1" dirty="0" err="1"/>
              <a:t>hier</a:t>
            </a:r>
            <a:r>
              <a:rPr lang="en-US" i="1" dirty="0"/>
              <a:t>, want die HERE </a:t>
            </a:r>
            <a:r>
              <a:rPr lang="en-US" i="1" dirty="0" err="1"/>
              <a:t>stuur</a:t>
            </a:r>
            <a:r>
              <a:rPr lang="en-US" i="1" dirty="0"/>
              <a:t> my </a:t>
            </a:r>
            <a:r>
              <a:rPr lang="en-US" i="1" dirty="0" err="1"/>
              <a:t>na</a:t>
            </a:r>
            <a:r>
              <a:rPr lang="en-US" i="1" dirty="0"/>
              <a:t> die </a:t>
            </a:r>
            <a:r>
              <a:rPr lang="en-US" i="1" dirty="0" err="1"/>
              <a:t>Jordaan</a:t>
            </a:r>
            <a:r>
              <a:rPr lang="en-US" i="1" dirty="0"/>
              <a:t>. Maar </a:t>
            </a:r>
            <a:r>
              <a:rPr lang="en-US" i="1" dirty="0" err="1"/>
              <a:t>hy</a:t>
            </a:r>
            <a:r>
              <a:rPr lang="en-US" i="1" dirty="0"/>
              <a:t> </a:t>
            </a:r>
            <a:r>
              <a:rPr lang="en-US" i="1" dirty="0" err="1"/>
              <a:t>sê</a:t>
            </a:r>
            <a:r>
              <a:rPr lang="en-US" i="1" dirty="0"/>
              <a:t>: So </a:t>
            </a:r>
            <a:r>
              <a:rPr lang="en-US" i="1" dirty="0" err="1"/>
              <a:t>waar</a:t>
            </a:r>
            <a:r>
              <a:rPr lang="en-US" i="1" dirty="0"/>
              <a:t> as die HERE </a:t>
            </a:r>
            <a:r>
              <a:rPr lang="en-US" i="1" dirty="0" err="1"/>
              <a:t>leef</a:t>
            </a:r>
            <a:r>
              <a:rPr lang="en-US" i="1" dirty="0"/>
              <a:t> </a:t>
            </a:r>
            <a:r>
              <a:rPr lang="en-US" i="1" dirty="0" err="1"/>
              <a:t>en</a:t>
            </a:r>
            <a:r>
              <a:rPr lang="en-US" i="1" dirty="0"/>
              <a:t> u </a:t>
            </a:r>
            <a:r>
              <a:rPr lang="en-US" i="1" dirty="0" err="1"/>
              <a:t>siel</a:t>
            </a:r>
            <a:r>
              <a:rPr lang="en-US" i="1" dirty="0"/>
              <a:t> </a:t>
            </a:r>
            <a:r>
              <a:rPr lang="en-US" i="1" dirty="0" err="1"/>
              <a:t>leef</a:t>
            </a:r>
            <a:r>
              <a:rPr lang="en-US" i="1" dirty="0"/>
              <a:t>, </a:t>
            </a:r>
            <a:r>
              <a:rPr lang="en-US" i="1" dirty="0" err="1"/>
              <a:t>ek</a:t>
            </a:r>
            <a:r>
              <a:rPr lang="en-US" i="1" dirty="0"/>
              <a:t> </a:t>
            </a:r>
            <a:r>
              <a:rPr lang="en-US" i="1" dirty="0" err="1"/>
              <a:t>sal</a:t>
            </a:r>
            <a:r>
              <a:rPr lang="en-US" i="1" dirty="0"/>
              <a:t> u </a:t>
            </a:r>
            <a:r>
              <a:rPr lang="en-US" i="1" dirty="0" err="1"/>
              <a:t>nie</a:t>
            </a:r>
            <a:r>
              <a:rPr lang="en-US" i="1" dirty="0"/>
              <a:t> </a:t>
            </a:r>
            <a:r>
              <a:rPr lang="en-US" i="1" dirty="0" err="1"/>
              <a:t>verlaat</a:t>
            </a:r>
            <a:r>
              <a:rPr lang="en-US" i="1" dirty="0"/>
              <a:t> </a:t>
            </a:r>
            <a:r>
              <a:rPr lang="en-US" i="1" dirty="0" err="1"/>
              <a:t>nie</a:t>
            </a:r>
            <a:r>
              <a:rPr lang="en-US" i="1" dirty="0"/>
              <a:t>! </a:t>
            </a:r>
            <a:r>
              <a:rPr lang="en-US" i="1" dirty="0" err="1"/>
              <a:t>En</a:t>
            </a:r>
            <a:r>
              <a:rPr lang="en-US" i="1" dirty="0"/>
              <a:t> </a:t>
            </a:r>
            <a:r>
              <a:rPr lang="en-US" i="1" dirty="0" err="1"/>
              <a:t>hulle</a:t>
            </a:r>
            <a:r>
              <a:rPr lang="en-US" i="1" dirty="0"/>
              <a:t> twee het </a:t>
            </a:r>
            <a:r>
              <a:rPr lang="en-US" i="1" dirty="0" err="1"/>
              <a:t>gegaan</a:t>
            </a:r>
            <a:r>
              <a:rPr lang="en-US" i="1" dirty="0"/>
              <a:t>.’</a:t>
            </a:r>
            <a:endParaRPr lang="en-ZA" dirty="0"/>
          </a:p>
          <a:p>
            <a:pPr marL="0" indent="0">
              <a:buNone/>
            </a:pPr>
            <a:endParaRPr lang="en-ZA" dirty="0"/>
          </a:p>
        </p:txBody>
      </p:sp>
    </p:spTree>
    <p:extLst>
      <p:ext uri="{BB962C8B-B14F-4D97-AF65-F5344CB8AC3E}">
        <p14:creationId xmlns:p14="http://schemas.microsoft.com/office/powerpoint/2010/main" val="4257746005"/>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dirty="0"/>
              <a:t>:7 </a:t>
            </a:r>
            <a:r>
              <a:rPr lang="en-ZA" i="1" dirty="0"/>
              <a:t>‘</a:t>
            </a:r>
            <a:r>
              <a:rPr lang="en-US" i="1" dirty="0" err="1"/>
              <a:t>En</a:t>
            </a:r>
            <a:r>
              <a:rPr lang="en-US" i="1" dirty="0"/>
              <a:t> </a:t>
            </a:r>
            <a:r>
              <a:rPr lang="en-US" i="1" dirty="0" err="1"/>
              <a:t>vyftig</a:t>
            </a:r>
            <a:r>
              <a:rPr lang="en-US" i="1" dirty="0"/>
              <a:t> man van die </a:t>
            </a:r>
            <a:r>
              <a:rPr lang="en-US" i="1" dirty="0" err="1"/>
              <a:t>profete-seuns</a:t>
            </a:r>
            <a:r>
              <a:rPr lang="en-US" i="1" dirty="0"/>
              <a:t> het </a:t>
            </a:r>
            <a:r>
              <a:rPr lang="en-US" i="1" dirty="0" err="1"/>
              <a:t>geloop</a:t>
            </a:r>
            <a:r>
              <a:rPr lang="en-US" i="1" dirty="0"/>
              <a:t> </a:t>
            </a:r>
            <a:r>
              <a:rPr lang="en-US" i="1" dirty="0" err="1"/>
              <a:t>en</a:t>
            </a:r>
            <a:r>
              <a:rPr lang="en-US" i="1" dirty="0"/>
              <a:t> op ‘n </a:t>
            </a:r>
            <a:r>
              <a:rPr lang="en-US" i="1" dirty="0" err="1"/>
              <a:t>afstand</a:t>
            </a:r>
            <a:r>
              <a:rPr lang="en-US" i="1" dirty="0"/>
              <a:t> </a:t>
            </a:r>
            <a:r>
              <a:rPr lang="en-US" i="1" dirty="0" err="1"/>
              <a:t>eenkant</a:t>
            </a:r>
            <a:r>
              <a:rPr lang="en-US" i="1" dirty="0"/>
              <a:t> </a:t>
            </a:r>
            <a:r>
              <a:rPr lang="en-US" i="1" dirty="0" err="1"/>
              <a:t>gestaan</a:t>
            </a:r>
            <a:r>
              <a:rPr lang="en-US" i="1" dirty="0"/>
              <a:t>, </a:t>
            </a:r>
            <a:r>
              <a:rPr lang="en-US" i="1" dirty="0" err="1"/>
              <a:t>terwyl</a:t>
            </a:r>
            <a:r>
              <a:rPr lang="en-US" i="1" dirty="0"/>
              <a:t> </a:t>
            </a:r>
            <a:r>
              <a:rPr lang="en-US" i="1" dirty="0" err="1"/>
              <a:t>hulle</a:t>
            </a:r>
            <a:r>
              <a:rPr lang="en-US" i="1" dirty="0"/>
              <a:t> twee by die </a:t>
            </a:r>
            <a:r>
              <a:rPr lang="en-US" i="1" dirty="0" err="1"/>
              <a:t>Jordaan</a:t>
            </a:r>
            <a:r>
              <a:rPr lang="en-US" i="1" dirty="0"/>
              <a:t> </a:t>
            </a:r>
            <a:r>
              <a:rPr lang="en-US" i="1" dirty="0" err="1"/>
              <a:t>staan</a:t>
            </a:r>
            <a:r>
              <a:rPr lang="en-US" i="1" dirty="0"/>
              <a:t>. :8 Toe neem </a:t>
            </a:r>
            <a:r>
              <a:rPr lang="en-US" i="1" dirty="0" err="1"/>
              <a:t>Elía</a:t>
            </a:r>
            <a:r>
              <a:rPr lang="en-US" i="1" dirty="0"/>
              <a:t> </a:t>
            </a:r>
            <a:r>
              <a:rPr lang="en-US" i="1" dirty="0" err="1"/>
              <a:t>sy</a:t>
            </a:r>
            <a:r>
              <a:rPr lang="en-US" i="1" dirty="0"/>
              <a:t> mantel </a:t>
            </a:r>
            <a:r>
              <a:rPr lang="en-US" i="1" dirty="0" err="1"/>
              <a:t>en</a:t>
            </a:r>
            <a:r>
              <a:rPr lang="en-US" i="1" dirty="0"/>
              <a:t> </a:t>
            </a:r>
            <a:r>
              <a:rPr lang="en-US" i="1" dirty="0" err="1"/>
              <a:t>rol</a:t>
            </a:r>
            <a:r>
              <a:rPr lang="en-US" i="1" dirty="0"/>
              <a:t> </a:t>
            </a:r>
            <a:r>
              <a:rPr lang="en-US" i="1" dirty="0" err="1"/>
              <a:t>dit</a:t>
            </a:r>
            <a:r>
              <a:rPr lang="en-US" i="1" dirty="0"/>
              <a:t> op </a:t>
            </a:r>
            <a:r>
              <a:rPr lang="en-US" i="1" dirty="0" err="1"/>
              <a:t>en</a:t>
            </a:r>
            <a:r>
              <a:rPr lang="en-US" i="1" dirty="0"/>
              <a:t> </a:t>
            </a:r>
            <a:r>
              <a:rPr lang="en-US" i="1" dirty="0" err="1"/>
              <a:t>slaan</a:t>
            </a:r>
            <a:r>
              <a:rPr lang="en-US" i="1" dirty="0"/>
              <a:t> op die water; </a:t>
            </a:r>
            <a:r>
              <a:rPr lang="en-US" i="1" dirty="0" err="1"/>
              <a:t>en</a:t>
            </a:r>
            <a:r>
              <a:rPr lang="en-US" i="1" dirty="0"/>
              <a:t> </a:t>
            </a:r>
            <a:r>
              <a:rPr lang="en-US" i="1" dirty="0" err="1"/>
              <a:t>dit</a:t>
            </a:r>
            <a:r>
              <a:rPr lang="en-US" i="1" dirty="0"/>
              <a:t> is </a:t>
            </a:r>
            <a:r>
              <a:rPr lang="en-US" i="1" dirty="0" err="1"/>
              <a:t>na</a:t>
            </a:r>
            <a:r>
              <a:rPr lang="en-US" i="1" dirty="0"/>
              <a:t> </a:t>
            </a:r>
            <a:r>
              <a:rPr lang="en-US" i="1" dirty="0" err="1"/>
              <a:t>weerskante</a:t>
            </a:r>
            <a:r>
              <a:rPr lang="en-US" i="1" dirty="0"/>
              <a:t> </a:t>
            </a:r>
            <a:r>
              <a:rPr lang="en-US" i="1" dirty="0" err="1"/>
              <a:t>verdeel</a:t>
            </a:r>
            <a:r>
              <a:rPr lang="en-US" i="1" dirty="0"/>
              <a:t>, </a:t>
            </a:r>
            <a:r>
              <a:rPr lang="en-US" i="1" dirty="0" err="1"/>
              <a:t>sodat</a:t>
            </a:r>
            <a:r>
              <a:rPr lang="en-US" i="1" dirty="0"/>
              <a:t> </a:t>
            </a:r>
            <a:r>
              <a:rPr lang="en-US" i="1" dirty="0" err="1"/>
              <a:t>hulle</a:t>
            </a:r>
            <a:r>
              <a:rPr lang="en-US" i="1" dirty="0"/>
              <a:t> twee op </a:t>
            </a:r>
            <a:r>
              <a:rPr lang="en-US" i="1" dirty="0" err="1"/>
              <a:t>droë</a:t>
            </a:r>
            <a:r>
              <a:rPr lang="en-US" i="1" dirty="0"/>
              <a:t> </a:t>
            </a:r>
            <a:r>
              <a:rPr lang="en-US" i="1" dirty="0" err="1"/>
              <a:t>grond</a:t>
            </a:r>
            <a:r>
              <a:rPr lang="en-US" i="1" dirty="0"/>
              <a:t> </a:t>
            </a:r>
            <a:r>
              <a:rPr lang="en-US" i="1" dirty="0" err="1"/>
              <a:t>deurgegaan</a:t>
            </a:r>
            <a:r>
              <a:rPr lang="en-US" i="1" dirty="0"/>
              <a:t> het.</a:t>
            </a:r>
            <a:endParaRPr lang="en-ZA" dirty="0"/>
          </a:p>
        </p:txBody>
      </p:sp>
    </p:spTree>
    <p:extLst>
      <p:ext uri="{BB962C8B-B14F-4D97-AF65-F5344CB8AC3E}">
        <p14:creationId xmlns:p14="http://schemas.microsoft.com/office/powerpoint/2010/main" val="1817191725"/>
      </p:ext>
    </p:extLst>
  </p:cSld>
  <p:clrMapOvr>
    <a:masterClrMapping/>
  </p:clrMapOvr>
  <p:transition spd="slow">
    <p:push/>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F6D283-7FC1-42A9-988E-D1D0225B439E}"/>
              </a:ext>
            </a:extLst>
          </p:cNvPr>
          <p:cNvSpPr>
            <a:spLocks noGrp="1"/>
          </p:cNvSpPr>
          <p:nvPr>
            <p:ph idx="1"/>
          </p:nvPr>
        </p:nvSpPr>
        <p:spPr>
          <a:xfrm>
            <a:off x="457200" y="1268760"/>
            <a:ext cx="8229600" cy="4857403"/>
          </a:xfrm>
        </p:spPr>
        <p:txBody>
          <a:bodyPr>
            <a:normAutofit lnSpcReduction="10000"/>
          </a:bodyPr>
          <a:lstStyle/>
          <a:p>
            <a:pPr marL="0" indent="0">
              <a:buNone/>
            </a:pPr>
            <a:r>
              <a:rPr lang="en-ZA" i="1" dirty="0"/>
              <a:t>‘Multitudes of young people in the world today realize there is something seriously missing in their lives and they are desperately searching for it in various places: in alcohol, in drugs, in money, in gangs &amp; cliques, in co-dependant relationships, in the occult, in bizarre and false religions &amp; philosophies, in violent computer games and even in the church. What they are really looking for, although they do not know or admit it, is a father.’</a:t>
            </a:r>
            <a:endParaRPr lang="en-ZA" dirty="0"/>
          </a:p>
        </p:txBody>
      </p:sp>
    </p:spTree>
    <p:extLst>
      <p:ext uri="{BB962C8B-B14F-4D97-AF65-F5344CB8AC3E}">
        <p14:creationId xmlns:p14="http://schemas.microsoft.com/office/powerpoint/2010/main" val="2525875738"/>
      </p:ext>
    </p:extLst>
  </p:cSld>
  <p:clrMapOvr>
    <a:masterClrMapping/>
  </p:clrMapOvr>
  <p:transition spd="slow">
    <p:push/>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US" i="1" dirty="0"/>
              <a:t> :9 </a:t>
            </a:r>
            <a:r>
              <a:rPr lang="en-US" i="1" dirty="0" err="1"/>
              <a:t>En</a:t>
            </a:r>
            <a:r>
              <a:rPr lang="en-US" i="1" dirty="0"/>
              <a:t> </a:t>
            </a:r>
            <a:r>
              <a:rPr lang="en-US" i="1" dirty="0" err="1"/>
              <a:t>nadat</a:t>
            </a:r>
            <a:r>
              <a:rPr lang="en-US" i="1" dirty="0"/>
              <a:t> </a:t>
            </a:r>
            <a:r>
              <a:rPr lang="en-US" i="1" dirty="0" err="1"/>
              <a:t>hulle</a:t>
            </a:r>
            <a:r>
              <a:rPr lang="en-US" i="1" dirty="0"/>
              <a:t> </a:t>
            </a:r>
            <a:r>
              <a:rPr lang="en-US" i="1" dirty="0" err="1"/>
              <a:t>deur</a:t>
            </a:r>
            <a:r>
              <a:rPr lang="en-US" i="1" dirty="0"/>
              <a:t> was, </a:t>
            </a:r>
            <a:r>
              <a:rPr lang="en-US" i="1" dirty="0" err="1"/>
              <a:t>sê</a:t>
            </a:r>
            <a:r>
              <a:rPr lang="en-US" i="1" dirty="0"/>
              <a:t> </a:t>
            </a:r>
            <a:r>
              <a:rPr lang="en-US" i="1" dirty="0" err="1"/>
              <a:t>Elía</a:t>
            </a:r>
            <a:r>
              <a:rPr lang="en-US" i="1" dirty="0"/>
              <a:t> </a:t>
            </a:r>
            <a:r>
              <a:rPr lang="en-US" i="1" dirty="0" err="1"/>
              <a:t>vir</a:t>
            </a:r>
            <a:r>
              <a:rPr lang="en-US" i="1" dirty="0"/>
              <a:t> </a:t>
            </a:r>
            <a:r>
              <a:rPr lang="en-US" i="1" dirty="0" err="1"/>
              <a:t>Elísa</a:t>
            </a:r>
            <a:r>
              <a:rPr lang="en-US" i="1" dirty="0"/>
              <a:t>: </a:t>
            </a:r>
            <a:r>
              <a:rPr lang="en-US" i="1" dirty="0" err="1"/>
              <a:t>Begeer</a:t>
            </a:r>
            <a:r>
              <a:rPr lang="en-US" i="1" dirty="0"/>
              <a:t> wat </a:t>
            </a:r>
            <a:r>
              <a:rPr lang="en-US" i="1" dirty="0" err="1"/>
              <a:t>ek</a:t>
            </a:r>
            <a:r>
              <a:rPr lang="en-US" i="1" dirty="0"/>
              <a:t> </a:t>
            </a:r>
            <a:r>
              <a:rPr lang="en-US" i="1" dirty="0" err="1"/>
              <a:t>vir</a:t>
            </a:r>
            <a:r>
              <a:rPr lang="en-US" i="1" dirty="0"/>
              <a:t> </a:t>
            </a:r>
            <a:r>
              <a:rPr lang="en-US" i="1" dirty="0" err="1"/>
              <a:t>jou</a:t>
            </a:r>
            <a:r>
              <a:rPr lang="en-US" i="1" dirty="0"/>
              <a:t> </a:t>
            </a:r>
            <a:r>
              <a:rPr lang="en-US" i="1" dirty="0" err="1"/>
              <a:t>moet</a:t>
            </a:r>
            <a:r>
              <a:rPr lang="en-US" i="1" dirty="0"/>
              <a:t> </a:t>
            </a:r>
            <a:r>
              <a:rPr lang="en-US" i="1" dirty="0" err="1"/>
              <a:t>doen</a:t>
            </a:r>
            <a:r>
              <a:rPr lang="en-US" i="1" dirty="0"/>
              <a:t>, </a:t>
            </a:r>
            <a:r>
              <a:rPr lang="en-US" i="1" dirty="0" err="1"/>
              <a:t>voordat</a:t>
            </a:r>
            <a:r>
              <a:rPr lang="en-US" i="1" dirty="0"/>
              <a:t> </a:t>
            </a:r>
            <a:r>
              <a:rPr lang="en-US" i="1" dirty="0" err="1"/>
              <a:t>ek</a:t>
            </a:r>
            <a:r>
              <a:rPr lang="en-US" i="1" dirty="0"/>
              <a:t> van </a:t>
            </a:r>
            <a:r>
              <a:rPr lang="en-US" i="1" dirty="0" err="1"/>
              <a:t>jou</a:t>
            </a:r>
            <a:r>
              <a:rPr lang="en-US" i="1" dirty="0"/>
              <a:t> </a:t>
            </a:r>
            <a:r>
              <a:rPr lang="en-US" i="1" dirty="0" err="1"/>
              <a:t>af</a:t>
            </a:r>
            <a:r>
              <a:rPr lang="en-US" i="1" dirty="0"/>
              <a:t> </a:t>
            </a:r>
            <a:r>
              <a:rPr lang="en-US" i="1" dirty="0" err="1"/>
              <a:t>weggeneem</a:t>
            </a:r>
            <a:r>
              <a:rPr lang="en-US" i="1" dirty="0"/>
              <a:t> word. </a:t>
            </a:r>
            <a:r>
              <a:rPr lang="en-US" i="1" dirty="0" err="1"/>
              <a:t>En</a:t>
            </a:r>
            <a:r>
              <a:rPr lang="en-US" i="1" dirty="0"/>
              <a:t> </a:t>
            </a:r>
            <a:r>
              <a:rPr lang="en-US" i="1" dirty="0" err="1"/>
              <a:t>Elísa</a:t>
            </a:r>
            <a:r>
              <a:rPr lang="en-US" i="1" dirty="0"/>
              <a:t> </a:t>
            </a:r>
            <a:r>
              <a:rPr lang="en-US" i="1" dirty="0" err="1"/>
              <a:t>antwoord</a:t>
            </a:r>
            <a:r>
              <a:rPr lang="en-US" i="1" dirty="0"/>
              <a:t>: </a:t>
            </a:r>
            <a:r>
              <a:rPr lang="en-US" i="1" dirty="0" err="1"/>
              <a:t>Laat</a:t>
            </a:r>
            <a:r>
              <a:rPr lang="en-US" i="1" dirty="0"/>
              <a:t> dan tog ‘n </a:t>
            </a:r>
            <a:r>
              <a:rPr lang="en-US" i="1" dirty="0" err="1"/>
              <a:t>dubbele</a:t>
            </a:r>
            <a:r>
              <a:rPr lang="en-US" i="1" dirty="0"/>
              <a:t> </a:t>
            </a:r>
            <a:r>
              <a:rPr lang="en-US" i="1" dirty="0" err="1"/>
              <a:t>deel</a:t>
            </a:r>
            <a:r>
              <a:rPr lang="en-US" i="1" dirty="0"/>
              <a:t> van u gees op my </a:t>
            </a:r>
            <a:r>
              <a:rPr lang="en-US" i="1" dirty="0" err="1"/>
              <a:t>kom</a:t>
            </a:r>
            <a:r>
              <a:rPr lang="en-US" i="1" dirty="0"/>
              <a:t>. </a:t>
            </a:r>
            <a:r>
              <a:rPr lang="en-ZA" i="1" dirty="0"/>
              <a:t>:10 </a:t>
            </a:r>
            <a:r>
              <a:rPr lang="en-US" i="1" dirty="0" err="1"/>
              <a:t>En</a:t>
            </a:r>
            <a:r>
              <a:rPr lang="en-US" i="1" dirty="0"/>
              <a:t> </a:t>
            </a:r>
            <a:r>
              <a:rPr lang="en-US" i="1" dirty="0" err="1"/>
              <a:t>hy</a:t>
            </a:r>
            <a:r>
              <a:rPr lang="en-US" i="1" dirty="0"/>
              <a:t> </a:t>
            </a:r>
            <a:r>
              <a:rPr lang="en-US" i="1" dirty="0" err="1"/>
              <a:t>sê</a:t>
            </a:r>
            <a:r>
              <a:rPr lang="en-US" i="1" dirty="0"/>
              <a:t>: </a:t>
            </a:r>
            <a:r>
              <a:rPr lang="en-US" i="1" dirty="0" err="1"/>
              <a:t>Jy</a:t>
            </a:r>
            <a:r>
              <a:rPr lang="en-US" i="1" dirty="0"/>
              <a:t> het ‘n </a:t>
            </a:r>
            <a:r>
              <a:rPr lang="en-US" i="1" dirty="0" err="1"/>
              <a:t>harde</a:t>
            </a:r>
            <a:r>
              <a:rPr lang="en-US" i="1" dirty="0"/>
              <a:t> </a:t>
            </a:r>
            <a:r>
              <a:rPr lang="en-US" i="1" dirty="0" err="1"/>
              <a:t>saak</a:t>
            </a:r>
            <a:r>
              <a:rPr lang="en-US" i="1" dirty="0"/>
              <a:t> </a:t>
            </a:r>
            <a:r>
              <a:rPr lang="en-US" i="1" dirty="0" err="1"/>
              <a:t>begeer</a:t>
            </a:r>
            <a:r>
              <a:rPr lang="en-US" i="1" dirty="0"/>
              <a:t>. </a:t>
            </a:r>
            <a:endParaRPr lang="en-ZA" dirty="0"/>
          </a:p>
        </p:txBody>
      </p:sp>
    </p:spTree>
    <p:extLst>
      <p:ext uri="{BB962C8B-B14F-4D97-AF65-F5344CB8AC3E}">
        <p14:creationId xmlns:p14="http://schemas.microsoft.com/office/powerpoint/2010/main" val="3816239360"/>
      </p:ext>
    </p:extLst>
  </p:cSld>
  <p:clrMapOvr>
    <a:masterClrMapping/>
  </p:clrMapOvr>
  <p:transition spd="slow">
    <p:push/>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US" i="1" dirty="0"/>
              <a:t>As </a:t>
            </a:r>
            <a:r>
              <a:rPr lang="en-US" i="1" dirty="0" err="1"/>
              <a:t>jy</a:t>
            </a:r>
            <a:r>
              <a:rPr lang="en-US" i="1" dirty="0"/>
              <a:t> my </a:t>
            </a:r>
            <a:r>
              <a:rPr lang="en-US" i="1" dirty="0" err="1"/>
              <a:t>sien</a:t>
            </a:r>
            <a:r>
              <a:rPr lang="en-US" i="1" dirty="0"/>
              <a:t> </a:t>
            </a:r>
            <a:r>
              <a:rPr lang="en-US" i="1" dirty="0" err="1"/>
              <a:t>wanneer</a:t>
            </a:r>
            <a:r>
              <a:rPr lang="en-US" i="1" dirty="0"/>
              <a:t> </a:t>
            </a:r>
            <a:r>
              <a:rPr lang="en-US" i="1" dirty="0" err="1"/>
              <a:t>ek</a:t>
            </a:r>
            <a:r>
              <a:rPr lang="en-US" i="1" dirty="0"/>
              <a:t> van </a:t>
            </a:r>
            <a:r>
              <a:rPr lang="en-US" i="1" dirty="0" err="1"/>
              <a:t>jou</a:t>
            </a:r>
            <a:r>
              <a:rPr lang="en-US" i="1" dirty="0"/>
              <a:t> </a:t>
            </a:r>
            <a:r>
              <a:rPr lang="en-US" i="1" dirty="0" err="1"/>
              <a:t>af</a:t>
            </a:r>
            <a:r>
              <a:rPr lang="en-US" i="1" dirty="0"/>
              <a:t> </a:t>
            </a:r>
            <a:r>
              <a:rPr lang="en-US" i="1" dirty="0" err="1"/>
              <a:t>weggeneem</a:t>
            </a:r>
            <a:r>
              <a:rPr lang="en-US" i="1" dirty="0"/>
              <a:t> word, </a:t>
            </a:r>
            <a:r>
              <a:rPr lang="en-US" i="1" dirty="0" err="1"/>
              <a:t>laat</a:t>
            </a:r>
            <a:r>
              <a:rPr lang="en-US" i="1" dirty="0"/>
              <a:t> </a:t>
            </a:r>
            <a:r>
              <a:rPr lang="en-US" i="1" dirty="0" err="1"/>
              <a:t>dit</a:t>
            </a:r>
            <a:r>
              <a:rPr lang="en-US" i="1" dirty="0"/>
              <a:t> dan so met </a:t>
            </a:r>
            <a:r>
              <a:rPr lang="en-US" i="1" dirty="0" err="1"/>
              <a:t>jou</a:t>
            </a:r>
            <a:r>
              <a:rPr lang="en-US" i="1" dirty="0"/>
              <a:t> wees. Maar so </a:t>
            </a:r>
            <a:r>
              <a:rPr lang="en-US" i="1" dirty="0" err="1"/>
              <a:t>nie</a:t>
            </a:r>
            <a:r>
              <a:rPr lang="en-US" i="1" dirty="0"/>
              <a:t>, dan </a:t>
            </a:r>
            <a:r>
              <a:rPr lang="en-US" i="1" dirty="0" err="1"/>
              <a:t>sal</a:t>
            </a:r>
            <a:r>
              <a:rPr lang="en-US" i="1" dirty="0"/>
              <a:t> </a:t>
            </a:r>
            <a:r>
              <a:rPr lang="en-US" i="1" dirty="0" err="1"/>
              <a:t>dit</a:t>
            </a:r>
            <a:r>
              <a:rPr lang="en-US" i="1" dirty="0"/>
              <a:t> </a:t>
            </a:r>
            <a:r>
              <a:rPr lang="en-US" i="1" dirty="0" err="1"/>
              <a:t>nie</a:t>
            </a:r>
            <a:r>
              <a:rPr lang="en-US" i="1" dirty="0"/>
              <a:t> wees </a:t>
            </a:r>
            <a:r>
              <a:rPr lang="en-US" i="1" dirty="0" err="1"/>
              <a:t>nie</a:t>
            </a:r>
            <a:r>
              <a:rPr lang="en-US" i="1" dirty="0"/>
              <a:t>. </a:t>
            </a:r>
            <a:r>
              <a:rPr lang="en-US" i="1" dirty="0" err="1"/>
              <a:t>En</a:t>
            </a:r>
            <a:r>
              <a:rPr lang="en-US" i="1" dirty="0"/>
              <a:t> </a:t>
            </a:r>
            <a:r>
              <a:rPr lang="en-US" i="1" dirty="0" err="1"/>
              <a:t>terwyl</a:t>
            </a:r>
            <a:r>
              <a:rPr lang="en-US" i="1" dirty="0"/>
              <a:t> </a:t>
            </a:r>
            <a:r>
              <a:rPr lang="en-US" i="1" dirty="0" err="1"/>
              <a:t>hulle</a:t>
            </a:r>
            <a:r>
              <a:rPr lang="en-US" i="1" dirty="0"/>
              <a:t> </a:t>
            </a:r>
            <a:r>
              <a:rPr lang="en-US" i="1" dirty="0" err="1"/>
              <a:t>aldeur</a:t>
            </a:r>
            <a:r>
              <a:rPr lang="en-US" i="1" dirty="0"/>
              <a:t> loop </a:t>
            </a:r>
            <a:r>
              <a:rPr lang="en-US" i="1" dirty="0" err="1"/>
              <a:t>en</a:t>
            </a:r>
            <a:r>
              <a:rPr lang="en-US" i="1" dirty="0"/>
              <a:t> </a:t>
            </a:r>
            <a:r>
              <a:rPr lang="en-US" i="1" dirty="0" err="1"/>
              <a:t>spreek</a:t>
            </a:r>
            <a:r>
              <a:rPr lang="en-US" i="1" dirty="0"/>
              <a:t>, </a:t>
            </a:r>
            <a:r>
              <a:rPr lang="en-US" i="1" dirty="0" err="1"/>
              <a:t>kom</a:t>
            </a:r>
            <a:r>
              <a:rPr lang="en-US" i="1" dirty="0"/>
              <a:t> </a:t>
            </a:r>
            <a:r>
              <a:rPr lang="en-US" i="1" dirty="0" err="1"/>
              <a:t>daar</a:t>
            </a:r>
            <a:r>
              <a:rPr lang="en-US" i="1" dirty="0"/>
              <a:t> </a:t>
            </a:r>
            <a:r>
              <a:rPr lang="en-US" i="1" dirty="0" err="1"/>
              <a:t>meteens</a:t>
            </a:r>
            <a:r>
              <a:rPr lang="en-US" i="1" dirty="0"/>
              <a:t> ‘n </a:t>
            </a:r>
            <a:r>
              <a:rPr lang="en-US" i="1" dirty="0" err="1"/>
              <a:t>wa</a:t>
            </a:r>
            <a:r>
              <a:rPr lang="en-US" i="1" dirty="0"/>
              <a:t> van </a:t>
            </a:r>
            <a:r>
              <a:rPr lang="en-US" i="1" dirty="0" err="1"/>
              <a:t>vuur</a:t>
            </a:r>
            <a:r>
              <a:rPr lang="en-US" i="1" dirty="0"/>
              <a:t> met </a:t>
            </a:r>
            <a:r>
              <a:rPr lang="en-US" i="1" dirty="0" err="1"/>
              <a:t>perde</a:t>
            </a:r>
            <a:r>
              <a:rPr lang="en-US" i="1" dirty="0"/>
              <a:t> van </a:t>
            </a:r>
            <a:r>
              <a:rPr lang="en-US" i="1" dirty="0" err="1"/>
              <a:t>vuur</a:t>
            </a:r>
            <a:r>
              <a:rPr lang="en-US" i="1" dirty="0"/>
              <a:t> wat </a:t>
            </a:r>
            <a:r>
              <a:rPr lang="en-US" i="1" dirty="0" err="1"/>
              <a:t>skeiding</a:t>
            </a:r>
            <a:r>
              <a:rPr lang="en-US" i="1" dirty="0"/>
              <a:t> </a:t>
            </a:r>
            <a:r>
              <a:rPr lang="en-US" i="1" dirty="0" err="1"/>
              <a:t>tussen</a:t>
            </a:r>
            <a:r>
              <a:rPr lang="en-US" i="1" dirty="0"/>
              <a:t> </a:t>
            </a:r>
            <a:r>
              <a:rPr lang="en-US" i="1" dirty="0" err="1"/>
              <a:t>hulle</a:t>
            </a:r>
            <a:r>
              <a:rPr lang="en-US" i="1" dirty="0"/>
              <a:t> twee </a:t>
            </a:r>
            <a:r>
              <a:rPr lang="en-US" i="1" dirty="0" err="1"/>
              <a:t>maak</a:t>
            </a:r>
            <a:r>
              <a:rPr lang="en-US" i="1" dirty="0"/>
              <a:t>; </a:t>
            </a:r>
            <a:r>
              <a:rPr lang="en-US" i="1" dirty="0" err="1"/>
              <a:t>en</a:t>
            </a:r>
            <a:r>
              <a:rPr lang="en-US" i="1" dirty="0"/>
              <a:t> </a:t>
            </a:r>
            <a:r>
              <a:rPr lang="en-US" i="1" dirty="0" err="1"/>
              <a:t>Elía</a:t>
            </a:r>
            <a:r>
              <a:rPr lang="en-US" i="1" dirty="0"/>
              <a:t> het in die storm </a:t>
            </a:r>
            <a:r>
              <a:rPr lang="en-US" i="1" dirty="0" err="1"/>
              <a:t>na</a:t>
            </a:r>
            <a:r>
              <a:rPr lang="en-US" i="1" dirty="0"/>
              <a:t> die </a:t>
            </a:r>
            <a:r>
              <a:rPr lang="en-US" i="1" dirty="0" err="1"/>
              <a:t>hemel</a:t>
            </a:r>
            <a:r>
              <a:rPr lang="en-US" i="1" dirty="0"/>
              <a:t> </a:t>
            </a:r>
            <a:r>
              <a:rPr lang="en-US" i="1" dirty="0" err="1"/>
              <a:t>opgevaar</a:t>
            </a:r>
            <a:r>
              <a:rPr lang="en-US" i="1" dirty="0"/>
              <a:t>. :12 </a:t>
            </a:r>
            <a:r>
              <a:rPr lang="en-US" i="1" dirty="0" err="1"/>
              <a:t>En</a:t>
            </a:r>
            <a:r>
              <a:rPr lang="en-US" i="1" dirty="0"/>
              <a:t> </a:t>
            </a:r>
            <a:r>
              <a:rPr lang="en-US" i="1" dirty="0" err="1"/>
              <a:t>Elísa</a:t>
            </a:r>
            <a:r>
              <a:rPr lang="en-US" i="1" dirty="0"/>
              <a:t> het </a:t>
            </a:r>
            <a:r>
              <a:rPr lang="en-US" i="1" dirty="0" err="1"/>
              <a:t>dit</a:t>
            </a:r>
            <a:r>
              <a:rPr lang="en-US" i="1" dirty="0"/>
              <a:t> </a:t>
            </a:r>
            <a:r>
              <a:rPr lang="en-US" i="1" dirty="0" err="1"/>
              <a:t>gesien</a:t>
            </a:r>
            <a:r>
              <a:rPr lang="en-US" i="1" dirty="0"/>
              <a:t> </a:t>
            </a:r>
            <a:r>
              <a:rPr lang="en-US" i="1" dirty="0" err="1"/>
              <a:t>en</a:t>
            </a:r>
            <a:r>
              <a:rPr lang="en-US" i="1" dirty="0"/>
              <a:t> </a:t>
            </a:r>
            <a:r>
              <a:rPr lang="en-US" i="1" dirty="0" err="1"/>
              <a:t>geroep</a:t>
            </a:r>
            <a:r>
              <a:rPr lang="en-US" i="1" dirty="0"/>
              <a:t>: My </a:t>
            </a:r>
            <a:r>
              <a:rPr lang="en-US" i="1" dirty="0" err="1"/>
              <a:t>vader</a:t>
            </a:r>
            <a:r>
              <a:rPr lang="en-US" i="1" dirty="0"/>
              <a:t>, my </a:t>
            </a:r>
            <a:r>
              <a:rPr lang="en-US" i="1" dirty="0" err="1"/>
              <a:t>vader</a:t>
            </a:r>
            <a:r>
              <a:rPr lang="en-US" i="1" dirty="0"/>
              <a:t>,</a:t>
            </a:r>
            <a:r>
              <a:rPr lang="en-US" dirty="0"/>
              <a:t> </a:t>
            </a:r>
            <a:r>
              <a:rPr lang="en-US" i="1" dirty="0" err="1"/>
              <a:t>wa</a:t>
            </a:r>
            <a:r>
              <a:rPr lang="en-US" i="1" dirty="0"/>
              <a:t> van Israel </a:t>
            </a:r>
            <a:r>
              <a:rPr lang="en-US" i="1" dirty="0" err="1"/>
              <a:t>en</a:t>
            </a:r>
            <a:r>
              <a:rPr lang="en-US" i="1" dirty="0"/>
              <a:t> </a:t>
            </a:r>
            <a:r>
              <a:rPr lang="en-US" i="1" dirty="0" err="1"/>
              <a:t>sy</a:t>
            </a:r>
            <a:r>
              <a:rPr lang="en-US" i="1" dirty="0"/>
              <a:t> </a:t>
            </a:r>
            <a:r>
              <a:rPr lang="en-US" i="1" dirty="0" err="1"/>
              <a:t>ruiters</a:t>
            </a:r>
            <a:r>
              <a:rPr lang="en-US" i="1" dirty="0"/>
              <a:t>!’</a:t>
            </a:r>
            <a:endParaRPr lang="en-ZA" dirty="0"/>
          </a:p>
        </p:txBody>
      </p:sp>
    </p:spTree>
    <p:extLst>
      <p:ext uri="{BB962C8B-B14F-4D97-AF65-F5344CB8AC3E}">
        <p14:creationId xmlns:p14="http://schemas.microsoft.com/office/powerpoint/2010/main" val="539952545"/>
      </p:ext>
    </p:extLst>
  </p:cSld>
  <p:clrMapOvr>
    <a:masterClrMapping/>
  </p:clrMapOvr>
  <p:transition spd="slow">
    <p:push/>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nl-NL" i="1" dirty="0"/>
              <a:t>‘En toe hy hom nie meer sien nie, het hy sy klere gegryp en dit in twee stukke geskeur.’</a:t>
            </a:r>
            <a:endParaRPr lang="en-ZA" dirty="0"/>
          </a:p>
        </p:txBody>
      </p:sp>
    </p:spTree>
    <p:extLst>
      <p:ext uri="{BB962C8B-B14F-4D97-AF65-F5344CB8AC3E}">
        <p14:creationId xmlns:p14="http://schemas.microsoft.com/office/powerpoint/2010/main" val="1139369096"/>
      </p:ext>
    </p:extLst>
  </p:cSld>
  <p:clrMapOvr>
    <a:masterClrMapping/>
  </p:clrMapOvr>
  <p:transition spd="slow">
    <p:push/>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A113E-D827-49EC-8A79-045E892FEC84}"/>
              </a:ext>
            </a:extLst>
          </p:cNvPr>
          <p:cNvSpPr>
            <a:spLocks noGrp="1"/>
          </p:cNvSpPr>
          <p:nvPr>
            <p:ph type="title"/>
          </p:nvPr>
        </p:nvSpPr>
        <p:spPr/>
        <p:txBody>
          <a:bodyPr/>
          <a:lstStyle/>
          <a:p>
            <a:r>
              <a:rPr lang="en-ZA" b="1" dirty="0"/>
              <a:t>Mal 4:5-6</a:t>
            </a:r>
            <a:endParaRPr lang="en-ZA" dirty="0"/>
          </a:p>
        </p:txBody>
      </p:sp>
      <p:sp>
        <p:nvSpPr>
          <p:cNvPr id="3" name="Content Placeholder 2">
            <a:extLst>
              <a:ext uri="{FF2B5EF4-FFF2-40B4-BE49-F238E27FC236}">
                <a16:creationId xmlns:a16="http://schemas.microsoft.com/office/drawing/2014/main" id="{89553CC7-2FDE-4574-AC84-A172657B90CE}"/>
              </a:ext>
            </a:extLst>
          </p:cNvPr>
          <p:cNvSpPr>
            <a:spLocks noGrp="1"/>
          </p:cNvSpPr>
          <p:nvPr>
            <p:ph idx="1"/>
          </p:nvPr>
        </p:nvSpPr>
        <p:spPr/>
        <p:txBody>
          <a:bodyPr/>
          <a:lstStyle/>
          <a:p>
            <a:pPr marL="0" indent="0">
              <a:buNone/>
            </a:pPr>
            <a:r>
              <a:rPr lang="en-ZA" i="1" dirty="0"/>
              <a:t>‘</a:t>
            </a:r>
            <a:r>
              <a:rPr lang="en-US" i="1" dirty="0" err="1"/>
              <a:t>Kyk</a:t>
            </a:r>
            <a:r>
              <a:rPr lang="en-US" i="1" dirty="0"/>
              <a:t>, </a:t>
            </a:r>
            <a:r>
              <a:rPr lang="en-US" i="1" dirty="0" err="1"/>
              <a:t>Ek</a:t>
            </a:r>
            <a:r>
              <a:rPr lang="en-US" i="1" dirty="0"/>
              <a:t> </a:t>
            </a:r>
            <a:r>
              <a:rPr lang="en-US" i="1" dirty="0" err="1"/>
              <a:t>stuur</a:t>
            </a:r>
            <a:r>
              <a:rPr lang="en-US" i="1" dirty="0"/>
              <a:t> </a:t>
            </a:r>
            <a:r>
              <a:rPr lang="en-US" i="1" dirty="0" err="1"/>
              <a:t>julle</a:t>
            </a:r>
            <a:r>
              <a:rPr lang="en-US" i="1" dirty="0"/>
              <a:t> die </a:t>
            </a:r>
            <a:r>
              <a:rPr lang="en-US" i="1" dirty="0" err="1"/>
              <a:t>profeet</a:t>
            </a:r>
            <a:r>
              <a:rPr lang="en-US" i="1" dirty="0"/>
              <a:t> </a:t>
            </a:r>
            <a:r>
              <a:rPr lang="en-US" i="1" dirty="0" err="1"/>
              <a:t>Elía</a:t>
            </a:r>
            <a:r>
              <a:rPr lang="en-US" i="1" dirty="0"/>
              <a:t> </a:t>
            </a:r>
            <a:r>
              <a:rPr lang="en-US" i="1" dirty="0" err="1"/>
              <a:t>voordat</a:t>
            </a:r>
            <a:r>
              <a:rPr lang="en-US" i="1" dirty="0"/>
              <a:t> die </a:t>
            </a:r>
            <a:r>
              <a:rPr lang="en-US" i="1" dirty="0" err="1"/>
              <a:t>groot</a:t>
            </a:r>
            <a:r>
              <a:rPr lang="en-US" i="1" dirty="0"/>
              <a:t> </a:t>
            </a:r>
            <a:r>
              <a:rPr lang="en-US" i="1" dirty="0" err="1"/>
              <a:t>en</a:t>
            </a:r>
            <a:r>
              <a:rPr lang="en-US" i="1" dirty="0"/>
              <a:t> </a:t>
            </a:r>
            <a:r>
              <a:rPr lang="en-US" i="1" dirty="0" err="1"/>
              <a:t>vreeslike</a:t>
            </a:r>
            <a:r>
              <a:rPr lang="en-US" i="1" dirty="0"/>
              <a:t> </a:t>
            </a:r>
            <a:r>
              <a:rPr lang="en-US" i="1" dirty="0" err="1"/>
              <a:t>dag</a:t>
            </a:r>
            <a:r>
              <a:rPr lang="en-US" i="1" dirty="0"/>
              <a:t> van die HERE </a:t>
            </a:r>
            <a:r>
              <a:rPr lang="en-US" i="1" dirty="0" err="1"/>
              <a:t>aanbreek</a:t>
            </a:r>
            <a:r>
              <a:rPr lang="en-US" i="1" dirty="0"/>
              <a:t>. </a:t>
            </a:r>
            <a:r>
              <a:rPr lang="en-US" i="1" dirty="0" err="1"/>
              <a:t>En</a:t>
            </a:r>
            <a:r>
              <a:rPr lang="en-US" i="1" dirty="0"/>
              <a:t> </a:t>
            </a:r>
            <a:r>
              <a:rPr lang="en-US" i="1" dirty="0" err="1"/>
              <a:t>hy</a:t>
            </a:r>
            <a:r>
              <a:rPr lang="en-US" i="1" dirty="0"/>
              <a:t> </a:t>
            </a:r>
            <a:r>
              <a:rPr lang="en-US" i="1" dirty="0" err="1"/>
              <a:t>sal</a:t>
            </a:r>
            <a:r>
              <a:rPr lang="en-US" i="1" dirty="0"/>
              <a:t> die hart van die </a:t>
            </a:r>
            <a:r>
              <a:rPr lang="en-US" i="1" dirty="0" err="1"/>
              <a:t>vaders</a:t>
            </a:r>
            <a:r>
              <a:rPr lang="en-US" i="1" dirty="0"/>
              <a:t> </a:t>
            </a:r>
            <a:r>
              <a:rPr lang="en-US" i="1" dirty="0" err="1"/>
              <a:t>terugbring</a:t>
            </a:r>
            <a:r>
              <a:rPr lang="en-US" i="1" dirty="0"/>
              <a:t> tot die </a:t>
            </a:r>
            <a:r>
              <a:rPr lang="en-US" i="1" dirty="0" err="1"/>
              <a:t>kinders</a:t>
            </a:r>
            <a:r>
              <a:rPr lang="en-US" i="1" dirty="0"/>
              <a:t>, </a:t>
            </a:r>
            <a:r>
              <a:rPr lang="en-US" i="1" dirty="0" err="1"/>
              <a:t>en</a:t>
            </a:r>
            <a:r>
              <a:rPr lang="en-US" i="1" dirty="0"/>
              <a:t> die hart van die </a:t>
            </a:r>
            <a:r>
              <a:rPr lang="en-US" i="1" dirty="0" err="1"/>
              <a:t>kinders</a:t>
            </a:r>
            <a:r>
              <a:rPr lang="en-US" i="1" dirty="0"/>
              <a:t> tot </a:t>
            </a:r>
            <a:r>
              <a:rPr lang="en-US" i="1" dirty="0" err="1"/>
              <a:t>hulle</a:t>
            </a:r>
            <a:r>
              <a:rPr lang="en-US" i="1" dirty="0"/>
              <a:t> </a:t>
            </a:r>
            <a:r>
              <a:rPr lang="en-US" i="1" dirty="0" err="1"/>
              <a:t>vaders</a:t>
            </a:r>
            <a:r>
              <a:rPr lang="en-US" i="1" dirty="0"/>
              <a:t>, </a:t>
            </a:r>
            <a:r>
              <a:rPr lang="en-US" i="1" dirty="0" err="1"/>
              <a:t>sodat</a:t>
            </a:r>
            <a:r>
              <a:rPr lang="en-US" i="1" dirty="0"/>
              <a:t> </a:t>
            </a:r>
            <a:r>
              <a:rPr lang="en-US" i="1" dirty="0" err="1"/>
              <a:t>Ek</a:t>
            </a:r>
            <a:r>
              <a:rPr lang="en-US" i="1" dirty="0"/>
              <a:t> </a:t>
            </a:r>
            <a:r>
              <a:rPr lang="en-US" i="1" dirty="0" err="1"/>
              <a:t>nie</a:t>
            </a:r>
            <a:r>
              <a:rPr lang="en-US" i="1" dirty="0"/>
              <a:t> </a:t>
            </a:r>
            <a:r>
              <a:rPr lang="en-US" i="1" dirty="0" err="1"/>
              <a:t>hoef</a:t>
            </a:r>
            <a:r>
              <a:rPr lang="en-US" i="1" dirty="0"/>
              <a:t> </a:t>
            </a:r>
            <a:r>
              <a:rPr lang="en-US" i="1" dirty="0" err="1"/>
              <a:t>te</a:t>
            </a:r>
            <a:r>
              <a:rPr lang="en-US" i="1" dirty="0"/>
              <a:t> </a:t>
            </a:r>
            <a:r>
              <a:rPr lang="en-US" i="1" dirty="0" err="1"/>
              <a:t>kom</a:t>
            </a:r>
            <a:r>
              <a:rPr lang="en-US" i="1" dirty="0"/>
              <a:t> </a:t>
            </a:r>
            <a:r>
              <a:rPr lang="en-US" i="1" dirty="0" err="1"/>
              <a:t>en</a:t>
            </a:r>
            <a:r>
              <a:rPr lang="en-US" i="1" dirty="0"/>
              <a:t> die land met die </a:t>
            </a:r>
            <a:r>
              <a:rPr lang="en-US" i="1" dirty="0" err="1"/>
              <a:t>banvloek</a:t>
            </a:r>
            <a:r>
              <a:rPr lang="en-US" i="1" dirty="0"/>
              <a:t> </a:t>
            </a:r>
            <a:r>
              <a:rPr lang="en-US" i="1" dirty="0" err="1"/>
              <a:t>tref</a:t>
            </a:r>
            <a:r>
              <a:rPr lang="en-US" i="1" dirty="0"/>
              <a:t> </a:t>
            </a:r>
            <a:r>
              <a:rPr lang="en-US" i="1" dirty="0" err="1"/>
              <a:t>nie</a:t>
            </a:r>
            <a:r>
              <a:rPr lang="en-US" i="1" dirty="0"/>
              <a:t>.’</a:t>
            </a:r>
            <a:endParaRPr lang="en-ZA" dirty="0"/>
          </a:p>
        </p:txBody>
      </p:sp>
    </p:spTree>
    <p:extLst>
      <p:ext uri="{BB962C8B-B14F-4D97-AF65-F5344CB8AC3E}">
        <p14:creationId xmlns:p14="http://schemas.microsoft.com/office/powerpoint/2010/main" val="3017546625"/>
      </p:ext>
    </p:extLst>
  </p:cSld>
  <p:clrMapOvr>
    <a:masterClrMapping/>
  </p:clrMapOvr>
  <p:transition spd="slow">
    <p:push/>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A113E-D827-49EC-8A79-045E892FEC84}"/>
              </a:ext>
            </a:extLst>
          </p:cNvPr>
          <p:cNvSpPr>
            <a:spLocks noGrp="1"/>
          </p:cNvSpPr>
          <p:nvPr>
            <p:ph type="title"/>
          </p:nvPr>
        </p:nvSpPr>
        <p:spPr/>
        <p:txBody>
          <a:bodyPr/>
          <a:lstStyle/>
          <a:p>
            <a:r>
              <a:rPr lang="en-ZA" b="1" dirty="0"/>
              <a:t>1 </a:t>
            </a:r>
            <a:r>
              <a:rPr lang="en-ZA" b="1" dirty="0" err="1"/>
              <a:t>Kor</a:t>
            </a:r>
            <a:r>
              <a:rPr lang="en-ZA" b="1" dirty="0"/>
              <a:t> 4</a:t>
            </a:r>
            <a:r>
              <a:rPr lang="en-ZA" dirty="0"/>
              <a:t> </a:t>
            </a:r>
          </a:p>
        </p:txBody>
      </p:sp>
      <p:sp>
        <p:nvSpPr>
          <p:cNvPr id="3" name="Content Placeholder 2">
            <a:extLst>
              <a:ext uri="{FF2B5EF4-FFF2-40B4-BE49-F238E27FC236}">
                <a16:creationId xmlns:a16="http://schemas.microsoft.com/office/drawing/2014/main" id="{89553CC7-2FDE-4574-AC84-A172657B90CE}"/>
              </a:ext>
            </a:extLst>
          </p:cNvPr>
          <p:cNvSpPr>
            <a:spLocks noGrp="1"/>
          </p:cNvSpPr>
          <p:nvPr>
            <p:ph idx="1"/>
          </p:nvPr>
        </p:nvSpPr>
        <p:spPr/>
        <p:txBody>
          <a:bodyPr/>
          <a:lstStyle/>
          <a:p>
            <a:pPr marL="0" indent="0">
              <a:buNone/>
            </a:pPr>
            <a:r>
              <a:rPr lang="en-ZA" i="1" dirty="0"/>
              <a:t>‘</a:t>
            </a:r>
            <a:r>
              <a:rPr lang="en-US" i="1" dirty="0" err="1"/>
              <a:t>Ek</a:t>
            </a:r>
            <a:r>
              <a:rPr lang="en-US" i="1" dirty="0"/>
              <a:t> </a:t>
            </a:r>
            <a:r>
              <a:rPr lang="en-US" i="1" dirty="0" err="1"/>
              <a:t>skrywe</a:t>
            </a:r>
            <a:r>
              <a:rPr lang="en-US" i="1" dirty="0"/>
              <a:t> </a:t>
            </a:r>
            <a:r>
              <a:rPr lang="en-US" i="1" dirty="0" err="1"/>
              <a:t>hierdie</a:t>
            </a:r>
            <a:r>
              <a:rPr lang="en-US" i="1" dirty="0"/>
              <a:t> dinge </a:t>
            </a:r>
            <a:r>
              <a:rPr lang="en-US" i="1" dirty="0" err="1"/>
              <a:t>nie</a:t>
            </a:r>
            <a:r>
              <a:rPr lang="en-US" i="1" dirty="0"/>
              <a:t> om </a:t>
            </a:r>
            <a:r>
              <a:rPr lang="en-US" i="1" dirty="0" err="1"/>
              <a:t>julle</a:t>
            </a:r>
            <a:r>
              <a:rPr lang="en-US" i="1" dirty="0"/>
              <a:t> </a:t>
            </a:r>
            <a:r>
              <a:rPr lang="en-US" i="1" dirty="0" err="1"/>
              <a:t>te</a:t>
            </a:r>
            <a:r>
              <a:rPr lang="en-US" i="1" dirty="0"/>
              <a:t> </a:t>
            </a:r>
            <a:r>
              <a:rPr lang="en-US" i="1" dirty="0" err="1"/>
              <a:t>beskaam</a:t>
            </a:r>
            <a:r>
              <a:rPr lang="en-US" i="1" dirty="0"/>
              <a:t> </a:t>
            </a:r>
            <a:r>
              <a:rPr lang="en-US" i="1" dirty="0" err="1"/>
              <a:t>nie</a:t>
            </a:r>
            <a:r>
              <a:rPr lang="en-US" i="1" dirty="0"/>
              <a:t>, maar </a:t>
            </a:r>
            <a:r>
              <a:rPr lang="en-US" i="1" dirty="0" err="1"/>
              <a:t>ek</a:t>
            </a:r>
            <a:r>
              <a:rPr lang="en-US" i="1" dirty="0"/>
              <a:t> </a:t>
            </a:r>
            <a:r>
              <a:rPr lang="en-US" i="1" dirty="0" err="1"/>
              <a:t>vermaan</a:t>
            </a:r>
            <a:r>
              <a:rPr lang="en-US" i="1" dirty="0"/>
              <a:t> </a:t>
            </a:r>
            <a:r>
              <a:rPr lang="en-US" i="1" dirty="0" err="1"/>
              <a:t>julle</a:t>
            </a:r>
            <a:r>
              <a:rPr lang="en-US" i="1" dirty="0"/>
              <a:t> as my </a:t>
            </a:r>
            <a:r>
              <a:rPr lang="en-US" i="1" dirty="0" err="1"/>
              <a:t>geliefde</a:t>
            </a:r>
            <a:r>
              <a:rPr lang="en-US" i="1" dirty="0"/>
              <a:t> </a:t>
            </a:r>
            <a:r>
              <a:rPr lang="en-US" i="1" dirty="0" err="1"/>
              <a:t>kinders</a:t>
            </a:r>
            <a:r>
              <a:rPr lang="en-US" i="1" dirty="0"/>
              <a:t>.’</a:t>
            </a:r>
            <a:endParaRPr lang="en-ZA" dirty="0"/>
          </a:p>
        </p:txBody>
      </p:sp>
    </p:spTree>
    <p:extLst>
      <p:ext uri="{BB962C8B-B14F-4D97-AF65-F5344CB8AC3E}">
        <p14:creationId xmlns:p14="http://schemas.microsoft.com/office/powerpoint/2010/main" val="2919201397"/>
      </p:ext>
    </p:extLst>
  </p:cSld>
  <p:clrMapOvr>
    <a:masterClrMapping/>
  </p:clrMapOvr>
  <p:transition spd="slow">
    <p:push/>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US" i="1" dirty="0"/>
              <a:t>‘Want al </a:t>
            </a:r>
            <a:r>
              <a:rPr lang="en-US" i="1" dirty="0" err="1"/>
              <a:t>sou</a:t>
            </a:r>
            <a:r>
              <a:rPr lang="en-US" i="1" dirty="0"/>
              <a:t> </a:t>
            </a:r>
            <a:r>
              <a:rPr lang="en-US" i="1" dirty="0" err="1"/>
              <a:t>julle</a:t>
            </a:r>
            <a:r>
              <a:rPr lang="en-US" i="1" dirty="0"/>
              <a:t> </a:t>
            </a:r>
            <a:r>
              <a:rPr lang="en-US" i="1" dirty="0" err="1"/>
              <a:t>tien</a:t>
            </a:r>
            <a:r>
              <a:rPr lang="en-US" i="1" dirty="0"/>
              <a:t> </a:t>
            </a:r>
            <a:r>
              <a:rPr lang="en-US" i="1" dirty="0" err="1"/>
              <a:t>duisend</a:t>
            </a:r>
            <a:r>
              <a:rPr lang="en-US" i="1" dirty="0"/>
              <a:t> </a:t>
            </a:r>
            <a:r>
              <a:rPr lang="en-US" i="1" dirty="0" err="1"/>
              <a:t>tugmeesters</a:t>
            </a:r>
            <a:r>
              <a:rPr lang="en-US" i="1" dirty="0"/>
              <a:t> in Christus </a:t>
            </a:r>
            <a:r>
              <a:rPr lang="en-US" i="1" dirty="0" err="1"/>
              <a:t>hê</a:t>
            </a:r>
            <a:r>
              <a:rPr lang="en-US" i="1" dirty="0"/>
              <a:t>, dan het </a:t>
            </a:r>
            <a:r>
              <a:rPr lang="en-US" i="1" dirty="0" err="1"/>
              <a:t>julle</a:t>
            </a:r>
            <a:r>
              <a:rPr lang="en-US" i="1" dirty="0"/>
              <a:t> tog </a:t>
            </a:r>
            <a:r>
              <a:rPr lang="en-US" i="1" dirty="0" err="1"/>
              <a:t>nie</a:t>
            </a:r>
            <a:r>
              <a:rPr lang="en-US" i="1" dirty="0"/>
              <a:t> </a:t>
            </a:r>
            <a:r>
              <a:rPr lang="en-US" i="1" dirty="0" err="1"/>
              <a:t>baie</a:t>
            </a:r>
            <a:r>
              <a:rPr lang="en-US" i="1" dirty="0"/>
              <a:t> </a:t>
            </a:r>
            <a:r>
              <a:rPr lang="en-US" i="1" dirty="0" err="1"/>
              <a:t>vaders</a:t>
            </a:r>
            <a:r>
              <a:rPr lang="en-US" i="1" dirty="0"/>
              <a:t> </a:t>
            </a:r>
            <a:r>
              <a:rPr lang="en-US" i="1" dirty="0" err="1"/>
              <a:t>nie</a:t>
            </a:r>
            <a:r>
              <a:rPr lang="en-US" i="1" dirty="0"/>
              <a:t>; want in Christus Jesus het </a:t>
            </a:r>
            <a:r>
              <a:rPr lang="en-US" i="1" dirty="0" err="1"/>
              <a:t>ek</a:t>
            </a:r>
            <a:r>
              <a:rPr lang="en-US" i="1" dirty="0"/>
              <a:t> </a:t>
            </a:r>
            <a:r>
              <a:rPr lang="en-US" i="1" dirty="0" err="1"/>
              <a:t>julle</a:t>
            </a:r>
            <a:r>
              <a:rPr lang="en-US" i="1" dirty="0"/>
              <a:t> </a:t>
            </a:r>
            <a:r>
              <a:rPr lang="en-US" i="1" dirty="0" err="1"/>
              <a:t>vader</a:t>
            </a:r>
            <a:r>
              <a:rPr lang="en-US" i="1" dirty="0"/>
              <a:t> </a:t>
            </a:r>
            <a:r>
              <a:rPr lang="en-US" i="1" dirty="0" err="1"/>
              <a:t>geword</a:t>
            </a:r>
            <a:r>
              <a:rPr lang="en-US" i="1" dirty="0"/>
              <a:t> </a:t>
            </a:r>
            <a:r>
              <a:rPr lang="en-US" i="1" dirty="0" err="1"/>
              <a:t>deur</a:t>
            </a:r>
            <a:r>
              <a:rPr lang="en-US" i="1" dirty="0"/>
              <a:t> die </a:t>
            </a:r>
            <a:r>
              <a:rPr lang="en-US" i="1" dirty="0" err="1"/>
              <a:t>evangelie</a:t>
            </a:r>
            <a:r>
              <a:rPr lang="en-US" i="1" dirty="0"/>
              <a:t>.’</a:t>
            </a:r>
            <a:endParaRPr lang="en-ZA" dirty="0"/>
          </a:p>
        </p:txBody>
      </p:sp>
    </p:spTree>
    <p:extLst>
      <p:ext uri="{BB962C8B-B14F-4D97-AF65-F5344CB8AC3E}">
        <p14:creationId xmlns:p14="http://schemas.microsoft.com/office/powerpoint/2010/main" val="2694897318"/>
      </p:ext>
    </p:extLst>
  </p:cSld>
  <p:clrMapOvr>
    <a:masterClrMapping/>
  </p:clrMapOvr>
  <p:transition spd="slow">
    <p:push/>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In the last two decades of the twentieth century, two world famous evangelists carried out careful analyses of the people who had responded to their preaching in their mass crusades and who had been registered as converts. Many </a:t>
            </a:r>
            <a:r>
              <a:rPr lang="en-ZA" i="1" dirty="0" err="1"/>
              <a:t>assistents</a:t>
            </a:r>
            <a:r>
              <a:rPr lang="en-ZA" i="1" dirty="0"/>
              <a:t> and large sums of money were involved in the presentation and organization of their evangelistic campaigns and the subsequent follow-up of their converts. </a:t>
            </a:r>
            <a:endParaRPr lang="en-ZA" dirty="0"/>
          </a:p>
        </p:txBody>
      </p:sp>
    </p:spTree>
    <p:extLst>
      <p:ext uri="{BB962C8B-B14F-4D97-AF65-F5344CB8AC3E}">
        <p14:creationId xmlns:p14="http://schemas.microsoft.com/office/powerpoint/2010/main" val="291521391"/>
      </p:ext>
    </p:extLst>
  </p:cSld>
  <p:clrMapOvr>
    <a:masterClrMapping/>
  </p:clrMapOvr>
  <p:transition spd="slow">
    <p:push/>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It could be said that no effort or expense was spared. Yet the results of their analyses were sobering. One evangelist concluded that only five </a:t>
            </a:r>
            <a:r>
              <a:rPr lang="en-ZA" i="1" dirty="0" err="1"/>
              <a:t>persent</a:t>
            </a:r>
            <a:r>
              <a:rPr lang="en-ZA" i="1" dirty="0"/>
              <a:t> of his converts actually went on to become mature </a:t>
            </a:r>
            <a:r>
              <a:rPr lang="en-ZA" i="1" dirty="0" err="1"/>
              <a:t>comitted</a:t>
            </a:r>
            <a:r>
              <a:rPr lang="en-ZA" i="1" dirty="0"/>
              <a:t> Christians; for the other evangelist it was only three </a:t>
            </a:r>
            <a:r>
              <a:rPr lang="en-ZA" i="1" dirty="0" err="1"/>
              <a:t>persent</a:t>
            </a:r>
            <a:r>
              <a:rPr lang="en-ZA" i="1" dirty="0"/>
              <a:t>.</a:t>
            </a:r>
            <a:endParaRPr lang="en-ZA" dirty="0"/>
          </a:p>
        </p:txBody>
      </p:sp>
    </p:spTree>
    <p:extLst>
      <p:ext uri="{BB962C8B-B14F-4D97-AF65-F5344CB8AC3E}">
        <p14:creationId xmlns:p14="http://schemas.microsoft.com/office/powerpoint/2010/main" val="4241132387"/>
      </p:ext>
    </p:extLst>
  </p:cSld>
  <p:clrMapOvr>
    <a:masterClrMapping/>
  </p:clrMapOvr>
  <p:transition spd="slow">
    <p:push/>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Let me emphasize that these figures were not arrived at by some secular agency that might have been prejudiced against evangelism. In each case the surveys were carried out by the evangelist’s own organization. I need to emphasize, too, that I am not criticizing either of these evangelists. They are men of proven integrity whom I esteem highly as brothers in the Lord.</a:t>
            </a:r>
            <a:endParaRPr lang="en-ZA" dirty="0"/>
          </a:p>
        </p:txBody>
      </p:sp>
    </p:spTree>
    <p:extLst>
      <p:ext uri="{BB962C8B-B14F-4D97-AF65-F5344CB8AC3E}">
        <p14:creationId xmlns:p14="http://schemas.microsoft.com/office/powerpoint/2010/main" val="430940391"/>
      </p:ext>
    </p:extLst>
  </p:cSld>
  <p:clrMapOvr>
    <a:masterClrMapping/>
  </p:clrMapOvr>
  <p:transition spd="slow">
    <p:push/>
  </p:transition>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The lack of enduring results cannot be attributed to any defect in the evangelistic message preached, since each emphasized the necessity of the new birth and included a clear cut presentation of salvation.</a:t>
            </a:r>
            <a:endParaRPr lang="en-ZA" dirty="0"/>
          </a:p>
        </p:txBody>
      </p:sp>
    </p:spTree>
    <p:extLst>
      <p:ext uri="{BB962C8B-B14F-4D97-AF65-F5344CB8AC3E}">
        <p14:creationId xmlns:p14="http://schemas.microsoft.com/office/powerpoint/2010/main" val="3020121684"/>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A6150F-DACA-4BA0-9CB4-9A0FE747CF03}"/>
              </a:ext>
            </a:extLst>
          </p:cNvPr>
          <p:cNvSpPr>
            <a:spLocks noGrp="1"/>
          </p:cNvSpPr>
          <p:nvPr>
            <p:ph type="ctrTitle"/>
          </p:nvPr>
        </p:nvSpPr>
        <p:spPr>
          <a:xfrm>
            <a:off x="685800" y="2636912"/>
            <a:ext cx="7772400" cy="1470025"/>
          </a:xfrm>
        </p:spPr>
        <p:txBody>
          <a:bodyPr>
            <a:noAutofit/>
          </a:bodyPr>
          <a:lstStyle/>
          <a:p>
            <a:r>
              <a:rPr lang="en-ZA" sz="5400" b="1" dirty="0"/>
              <a:t>FROM SONSHIP TO FATHERHOOD</a:t>
            </a:r>
            <a:endParaRPr lang="en-ZA" sz="5400" dirty="0"/>
          </a:p>
        </p:txBody>
      </p:sp>
    </p:spTree>
    <p:extLst>
      <p:ext uri="{BB962C8B-B14F-4D97-AF65-F5344CB8AC3E}">
        <p14:creationId xmlns:p14="http://schemas.microsoft.com/office/powerpoint/2010/main" val="1958086072"/>
      </p:ext>
    </p:extLst>
  </p:cSld>
  <p:clrMapOvr>
    <a:masterClrMapping/>
  </p:clrMapOvr>
  <p:transition spd="slow">
    <p:push/>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normAutofit fontScale="92500" lnSpcReduction="20000"/>
          </a:bodyPr>
          <a:lstStyle/>
          <a:p>
            <a:pPr marL="0" indent="0">
              <a:buNone/>
            </a:pPr>
            <a:r>
              <a:rPr lang="en-ZA" i="1" dirty="0"/>
              <a:t>The main reason for such disappointing results, I believe, lies in the condition of the contemporary Church as a whole. At one time, while serving as a pastor, I was enrolled as a </a:t>
            </a:r>
            <a:r>
              <a:rPr lang="en-ZA" i="1" dirty="0" err="1"/>
              <a:t>counselor</a:t>
            </a:r>
            <a:r>
              <a:rPr lang="en-ZA" i="1" dirty="0"/>
              <a:t> for new converts from a major evangelistic campaign in my area that was claiming impressive results. Our responsibility as </a:t>
            </a:r>
            <a:r>
              <a:rPr lang="en-ZA" i="1" dirty="0" err="1"/>
              <a:t>counselors</a:t>
            </a:r>
            <a:r>
              <a:rPr lang="en-ZA" i="1" dirty="0"/>
              <a:t> was not only to talk with the converts after the meetings, but to maintain ongoing contact with every person we </a:t>
            </a:r>
            <a:r>
              <a:rPr lang="en-ZA" i="1" dirty="0" err="1"/>
              <a:t>counseled</a:t>
            </a:r>
            <a:r>
              <a:rPr lang="en-ZA" i="1" dirty="0"/>
              <a:t> – by phone calls, by letters, by offers of hospitality.</a:t>
            </a:r>
            <a:endParaRPr lang="en-ZA" dirty="0"/>
          </a:p>
        </p:txBody>
      </p:sp>
    </p:spTree>
    <p:extLst>
      <p:ext uri="{BB962C8B-B14F-4D97-AF65-F5344CB8AC3E}">
        <p14:creationId xmlns:p14="http://schemas.microsoft.com/office/powerpoint/2010/main" val="2309727045"/>
      </p:ext>
    </p:extLst>
  </p:cSld>
  <p:clrMapOvr>
    <a:masterClrMapping/>
  </p:clrMapOvr>
  <p:transition spd="slow">
    <p:push/>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For my part I </a:t>
            </a:r>
            <a:r>
              <a:rPr lang="en-ZA" i="1" dirty="0" err="1"/>
              <a:t>counseled</a:t>
            </a:r>
            <a:r>
              <a:rPr lang="en-ZA" i="1" dirty="0"/>
              <a:t> 22, persons, of whom I kept a careful record. At the end, after using every means of follow-up available to me, I concluded that only two persons had actually become committed Christians. Both of these became members of my congregation. I followed their lives for many years after. Both developed into stable, fruitful Christians. </a:t>
            </a:r>
            <a:endParaRPr lang="en-ZA" dirty="0"/>
          </a:p>
        </p:txBody>
      </p:sp>
    </p:spTree>
    <p:extLst>
      <p:ext uri="{BB962C8B-B14F-4D97-AF65-F5344CB8AC3E}">
        <p14:creationId xmlns:p14="http://schemas.microsoft.com/office/powerpoint/2010/main" val="3494157000"/>
      </p:ext>
    </p:extLst>
  </p:cSld>
  <p:clrMapOvr>
    <a:masterClrMapping/>
  </p:clrMapOvr>
  <p:transition spd="slow">
    <p:push/>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What was the reason for the success of these two? Certainly not that I was pastoring a large, impressive congregation. The number of our members at that time did not exceed fifty! I believe that the decisive factor was that, however imperfectly, I offered both of them some kind of spiritual fatherhood.</a:t>
            </a:r>
            <a:endParaRPr lang="en-ZA" dirty="0"/>
          </a:p>
        </p:txBody>
      </p:sp>
    </p:spTree>
    <p:extLst>
      <p:ext uri="{BB962C8B-B14F-4D97-AF65-F5344CB8AC3E}">
        <p14:creationId xmlns:p14="http://schemas.microsoft.com/office/powerpoint/2010/main" val="2966666741"/>
      </p:ext>
    </p:extLst>
  </p:cSld>
  <p:clrMapOvr>
    <a:masterClrMapping/>
  </p:clrMapOvr>
  <p:transition spd="slow">
    <p:push/>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A75D74A-77E8-49F6-830A-B46981204338}"/>
              </a:ext>
            </a:extLst>
          </p:cNvPr>
          <p:cNvSpPr>
            <a:spLocks noGrp="1"/>
          </p:cNvSpPr>
          <p:nvPr>
            <p:ph idx="1"/>
          </p:nvPr>
        </p:nvSpPr>
        <p:spPr/>
        <p:txBody>
          <a:bodyPr/>
          <a:lstStyle/>
          <a:p>
            <a:pPr marL="0" indent="0">
              <a:buNone/>
            </a:pPr>
            <a:r>
              <a:rPr lang="en-ZA" i="1" dirty="0"/>
              <a:t>Concerning the other twenty persons I counselled, I determined that their failure to mature into committed Christians was due to one or the other of two causes: either they never became attached to any local church, or else they became attached to a local church that did not offer them spiritual fatherhood.</a:t>
            </a:r>
          </a:p>
          <a:p>
            <a:pPr marL="0" indent="0">
              <a:buNone/>
            </a:pPr>
            <a:r>
              <a:rPr lang="en-ZA" i="1" dirty="0"/>
              <a:t>- Derek Prince</a:t>
            </a:r>
            <a:endParaRPr lang="en-ZA" dirty="0"/>
          </a:p>
        </p:txBody>
      </p:sp>
    </p:spTree>
    <p:extLst>
      <p:ext uri="{BB962C8B-B14F-4D97-AF65-F5344CB8AC3E}">
        <p14:creationId xmlns:p14="http://schemas.microsoft.com/office/powerpoint/2010/main" val="1571689531"/>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B6A842D-2D07-407F-A4A7-DC6FC2BD9DF4}"/>
              </a:ext>
            </a:extLst>
          </p:cNvPr>
          <p:cNvSpPr>
            <a:spLocks noGrp="1"/>
          </p:cNvSpPr>
          <p:nvPr>
            <p:ph type="title"/>
          </p:nvPr>
        </p:nvSpPr>
        <p:spPr/>
        <p:txBody>
          <a:bodyPr/>
          <a:lstStyle/>
          <a:p>
            <a:r>
              <a:rPr lang="en-ZA" b="1" dirty="0"/>
              <a:t>Ese 28:11-17</a:t>
            </a:r>
            <a:endParaRPr lang="en-ZA" dirty="0"/>
          </a:p>
        </p:txBody>
      </p:sp>
      <p:sp>
        <p:nvSpPr>
          <p:cNvPr id="5" name="Content Placeholder 4">
            <a:extLst>
              <a:ext uri="{FF2B5EF4-FFF2-40B4-BE49-F238E27FC236}">
                <a16:creationId xmlns:a16="http://schemas.microsoft.com/office/drawing/2014/main" id="{89B73F66-B50F-436F-AB0A-71393BB6AD05}"/>
              </a:ext>
            </a:extLst>
          </p:cNvPr>
          <p:cNvSpPr>
            <a:spLocks noGrp="1"/>
          </p:cNvSpPr>
          <p:nvPr>
            <p:ph idx="1"/>
          </p:nvPr>
        </p:nvSpPr>
        <p:spPr/>
        <p:txBody>
          <a:bodyPr/>
          <a:lstStyle/>
          <a:p>
            <a:pPr marL="0" indent="0">
              <a:buNone/>
            </a:pPr>
            <a:r>
              <a:rPr lang="en-ZA" i="1" dirty="0"/>
              <a:t>‘</a:t>
            </a:r>
            <a:r>
              <a:rPr lang="en-US" i="1" dirty="0" err="1"/>
              <a:t>Verder</a:t>
            </a:r>
            <a:r>
              <a:rPr lang="en-US" i="1" dirty="0"/>
              <a:t> het die </a:t>
            </a:r>
            <a:r>
              <a:rPr lang="en-US" i="1" dirty="0" err="1"/>
              <a:t>woord</a:t>
            </a:r>
            <a:r>
              <a:rPr lang="en-US" i="1" dirty="0"/>
              <a:t> van die HERE tot my </a:t>
            </a:r>
            <a:r>
              <a:rPr lang="en-US" i="1" dirty="0" err="1"/>
              <a:t>gekom</a:t>
            </a:r>
            <a:r>
              <a:rPr lang="en-US" i="1" dirty="0"/>
              <a:t> </a:t>
            </a:r>
            <a:r>
              <a:rPr lang="en-US" i="1" dirty="0" err="1"/>
              <a:t>en</a:t>
            </a:r>
            <a:r>
              <a:rPr lang="en-US" i="1" dirty="0"/>
              <a:t> </a:t>
            </a:r>
            <a:r>
              <a:rPr lang="en-US" i="1" dirty="0" err="1"/>
              <a:t>gesê</a:t>
            </a:r>
            <a:r>
              <a:rPr lang="en-US" i="1" dirty="0"/>
              <a:t>: </a:t>
            </a:r>
            <a:r>
              <a:rPr lang="en-US" i="1" dirty="0" err="1"/>
              <a:t>Mensekind</a:t>
            </a:r>
            <a:r>
              <a:rPr lang="en-US" i="1" dirty="0"/>
              <a:t>, </a:t>
            </a:r>
            <a:r>
              <a:rPr lang="en-US" i="1" dirty="0" err="1"/>
              <a:t>hef</a:t>
            </a:r>
            <a:r>
              <a:rPr lang="en-US" i="1" dirty="0"/>
              <a:t> ‘n </a:t>
            </a:r>
            <a:r>
              <a:rPr lang="en-US" i="1" dirty="0" err="1"/>
              <a:t>klaaglied</a:t>
            </a:r>
            <a:r>
              <a:rPr lang="en-US" i="1" dirty="0"/>
              <a:t> </a:t>
            </a:r>
            <a:r>
              <a:rPr lang="en-US" i="1" dirty="0" err="1"/>
              <a:t>aan</a:t>
            </a:r>
            <a:r>
              <a:rPr lang="en-US" i="1" dirty="0"/>
              <a:t> </a:t>
            </a:r>
            <a:r>
              <a:rPr lang="en-US" i="1" dirty="0" err="1"/>
              <a:t>oor</a:t>
            </a:r>
            <a:r>
              <a:rPr lang="en-US" i="1" dirty="0"/>
              <a:t> die </a:t>
            </a:r>
            <a:r>
              <a:rPr lang="en-US" i="1" dirty="0" err="1"/>
              <a:t>koning</a:t>
            </a:r>
            <a:r>
              <a:rPr lang="en-US" i="1" dirty="0"/>
              <a:t> van </a:t>
            </a:r>
            <a:r>
              <a:rPr lang="en-US" i="1" dirty="0" err="1"/>
              <a:t>Tirus</a:t>
            </a:r>
            <a:r>
              <a:rPr lang="en-US" i="1" dirty="0"/>
              <a:t>, </a:t>
            </a:r>
            <a:r>
              <a:rPr lang="en-US" i="1" dirty="0" err="1"/>
              <a:t>en</a:t>
            </a:r>
            <a:r>
              <a:rPr lang="en-US" i="1" dirty="0"/>
              <a:t> </a:t>
            </a:r>
            <a:r>
              <a:rPr lang="en-US" i="1" dirty="0" err="1"/>
              <a:t>sê</a:t>
            </a:r>
            <a:r>
              <a:rPr lang="en-US" i="1" dirty="0"/>
              <a:t> </a:t>
            </a:r>
            <a:r>
              <a:rPr lang="en-US" i="1" dirty="0" err="1"/>
              <a:t>vir</a:t>
            </a:r>
            <a:r>
              <a:rPr lang="en-US" i="1" dirty="0"/>
              <a:t> </a:t>
            </a:r>
            <a:r>
              <a:rPr lang="en-US" i="1" dirty="0" err="1"/>
              <a:t>hom</a:t>
            </a:r>
            <a:r>
              <a:rPr lang="en-US" i="1" dirty="0"/>
              <a:t>: So </a:t>
            </a:r>
            <a:r>
              <a:rPr lang="en-US" i="1" dirty="0" err="1"/>
              <a:t>spreek</a:t>
            </a:r>
            <a:r>
              <a:rPr lang="en-US" i="1" dirty="0"/>
              <a:t> die Here </a:t>
            </a:r>
            <a:r>
              <a:rPr lang="en-US" i="1" dirty="0" err="1"/>
              <a:t>HERE</a:t>
            </a:r>
            <a:r>
              <a:rPr lang="en-US" i="1" dirty="0"/>
              <a:t>: </a:t>
            </a:r>
            <a:r>
              <a:rPr lang="en-US" i="1" dirty="0" err="1"/>
              <a:t>Jy</a:t>
            </a:r>
            <a:r>
              <a:rPr lang="en-US" i="1" dirty="0"/>
              <a:t> was die </a:t>
            </a:r>
            <a:r>
              <a:rPr lang="en-US" i="1" dirty="0" err="1"/>
              <a:t>seëlring</a:t>
            </a:r>
            <a:r>
              <a:rPr lang="en-US" i="1" dirty="0"/>
              <a:t> van </a:t>
            </a:r>
            <a:r>
              <a:rPr lang="en-US" i="1" dirty="0" err="1"/>
              <a:t>eweredigheid</a:t>
            </a:r>
            <a:r>
              <a:rPr lang="en-US" i="1" dirty="0"/>
              <a:t>, vol </a:t>
            </a:r>
            <a:r>
              <a:rPr lang="en-US" i="1" dirty="0" err="1"/>
              <a:t>wysheid</a:t>
            </a:r>
            <a:r>
              <a:rPr lang="en-US" i="1" dirty="0"/>
              <a:t> </a:t>
            </a:r>
            <a:r>
              <a:rPr lang="en-US" i="1" dirty="0" err="1"/>
              <a:t>en</a:t>
            </a:r>
            <a:r>
              <a:rPr lang="en-US" i="1" dirty="0"/>
              <a:t> </a:t>
            </a:r>
            <a:r>
              <a:rPr lang="en-US" i="1" dirty="0" err="1"/>
              <a:t>volmaak</a:t>
            </a:r>
            <a:r>
              <a:rPr lang="en-US" i="1" dirty="0"/>
              <a:t> in </a:t>
            </a:r>
            <a:r>
              <a:rPr lang="en-US" i="1" dirty="0" err="1"/>
              <a:t>skoonheid</a:t>
            </a:r>
            <a:r>
              <a:rPr lang="en-US" i="1" dirty="0"/>
              <a:t>.’</a:t>
            </a:r>
            <a:endParaRPr lang="en-ZA" dirty="0"/>
          </a:p>
        </p:txBody>
      </p:sp>
    </p:spTree>
    <p:extLst>
      <p:ext uri="{BB962C8B-B14F-4D97-AF65-F5344CB8AC3E}">
        <p14:creationId xmlns:p14="http://schemas.microsoft.com/office/powerpoint/2010/main" val="54069255"/>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9B73F66-B50F-436F-AB0A-71393BB6AD05}"/>
              </a:ext>
            </a:extLst>
          </p:cNvPr>
          <p:cNvSpPr>
            <a:spLocks noGrp="1"/>
          </p:cNvSpPr>
          <p:nvPr>
            <p:ph idx="1"/>
          </p:nvPr>
        </p:nvSpPr>
        <p:spPr/>
        <p:txBody>
          <a:bodyPr/>
          <a:lstStyle/>
          <a:p>
            <a:pPr marL="0" indent="0">
              <a:buNone/>
            </a:pPr>
            <a:r>
              <a:rPr lang="en-US" i="1" dirty="0"/>
              <a:t>‘</a:t>
            </a:r>
            <a:r>
              <a:rPr lang="en-US" i="1" dirty="0" err="1"/>
              <a:t>Jy</a:t>
            </a:r>
            <a:r>
              <a:rPr lang="en-US" i="1" dirty="0"/>
              <a:t> was in Eden, die </a:t>
            </a:r>
            <a:r>
              <a:rPr lang="en-US" i="1" dirty="0" err="1"/>
              <a:t>tuin</a:t>
            </a:r>
            <a:r>
              <a:rPr lang="en-US" i="1" dirty="0"/>
              <a:t> van God; </a:t>
            </a:r>
            <a:r>
              <a:rPr lang="en-US" i="1" dirty="0" err="1"/>
              <a:t>allerhande</a:t>
            </a:r>
            <a:r>
              <a:rPr lang="en-US" i="1" dirty="0"/>
              <a:t> </a:t>
            </a:r>
            <a:r>
              <a:rPr lang="en-US" i="1" dirty="0" err="1"/>
              <a:t>edelgesteentes</a:t>
            </a:r>
            <a:r>
              <a:rPr lang="en-US" i="1" dirty="0"/>
              <a:t> was </a:t>
            </a:r>
            <a:r>
              <a:rPr lang="en-US" i="1" dirty="0" err="1"/>
              <a:t>jou</a:t>
            </a:r>
            <a:r>
              <a:rPr lang="en-US" i="1" dirty="0"/>
              <a:t> </a:t>
            </a:r>
            <a:r>
              <a:rPr lang="en-US" i="1" dirty="0" err="1"/>
              <a:t>bedekking</a:t>
            </a:r>
            <a:r>
              <a:rPr lang="en-US" i="1" dirty="0"/>
              <a:t>: </a:t>
            </a:r>
            <a:r>
              <a:rPr lang="en-US" i="1" dirty="0" err="1"/>
              <a:t>karneool</a:t>
            </a:r>
            <a:r>
              <a:rPr lang="en-US" i="1" dirty="0"/>
              <a:t>, </a:t>
            </a:r>
            <a:r>
              <a:rPr lang="en-US" i="1" dirty="0" err="1"/>
              <a:t>topaas</a:t>
            </a:r>
            <a:r>
              <a:rPr lang="en-US" i="1" dirty="0"/>
              <a:t> </a:t>
            </a:r>
            <a:r>
              <a:rPr lang="en-US" i="1" dirty="0" err="1"/>
              <a:t>en</a:t>
            </a:r>
            <a:r>
              <a:rPr lang="en-US" i="1" dirty="0"/>
              <a:t> </a:t>
            </a:r>
            <a:r>
              <a:rPr lang="en-US" i="1" dirty="0" err="1"/>
              <a:t>jaspis</a:t>
            </a:r>
            <a:r>
              <a:rPr lang="en-US" i="1" dirty="0"/>
              <a:t>, </a:t>
            </a:r>
            <a:r>
              <a:rPr lang="en-US" i="1" dirty="0" err="1"/>
              <a:t>chrisoliet</a:t>
            </a:r>
            <a:r>
              <a:rPr lang="en-US" i="1" dirty="0"/>
              <a:t>, </a:t>
            </a:r>
            <a:r>
              <a:rPr lang="en-US" i="1" dirty="0" err="1"/>
              <a:t>oniks</a:t>
            </a:r>
            <a:r>
              <a:rPr lang="en-US" i="1" dirty="0"/>
              <a:t>, </a:t>
            </a:r>
            <a:r>
              <a:rPr lang="en-US" i="1" dirty="0" err="1"/>
              <a:t>sardoniks</a:t>
            </a:r>
            <a:r>
              <a:rPr lang="en-US" i="1" dirty="0"/>
              <a:t>, </a:t>
            </a:r>
            <a:r>
              <a:rPr lang="en-US" i="1" dirty="0" err="1"/>
              <a:t>saffier</a:t>
            </a:r>
            <a:r>
              <a:rPr lang="en-US" i="1" dirty="0"/>
              <a:t>, </a:t>
            </a:r>
            <a:r>
              <a:rPr lang="en-US" i="1" dirty="0" err="1"/>
              <a:t>karbonkel</a:t>
            </a:r>
            <a:r>
              <a:rPr lang="en-US" i="1" dirty="0"/>
              <a:t> </a:t>
            </a:r>
            <a:r>
              <a:rPr lang="en-US" i="1" dirty="0" err="1"/>
              <a:t>en</a:t>
            </a:r>
            <a:r>
              <a:rPr lang="en-US" i="1" dirty="0"/>
              <a:t> </a:t>
            </a:r>
            <a:r>
              <a:rPr lang="en-US" i="1" dirty="0" err="1"/>
              <a:t>smarag</a:t>
            </a:r>
            <a:r>
              <a:rPr lang="en-US" i="1" dirty="0"/>
              <a:t>; </a:t>
            </a:r>
            <a:r>
              <a:rPr lang="en-US" i="1" dirty="0" err="1"/>
              <a:t>en</a:t>
            </a:r>
            <a:r>
              <a:rPr lang="en-US" i="1" dirty="0"/>
              <a:t> van </a:t>
            </a:r>
            <a:r>
              <a:rPr lang="en-US" i="1" dirty="0" err="1"/>
              <a:t>goud</a:t>
            </a:r>
            <a:r>
              <a:rPr lang="en-US" i="1" dirty="0"/>
              <a:t> was die </a:t>
            </a:r>
            <a:r>
              <a:rPr lang="en-US" i="1" dirty="0" err="1"/>
              <a:t>werk</a:t>
            </a:r>
            <a:r>
              <a:rPr lang="en-US" i="1" dirty="0"/>
              <a:t> van </a:t>
            </a:r>
            <a:r>
              <a:rPr lang="en-US" i="1" dirty="0" err="1"/>
              <a:t>jou</a:t>
            </a:r>
            <a:r>
              <a:rPr lang="en-US" i="1" dirty="0"/>
              <a:t> </a:t>
            </a:r>
            <a:r>
              <a:rPr lang="en-US" i="1" dirty="0" err="1"/>
              <a:t>kassies</a:t>
            </a:r>
            <a:r>
              <a:rPr lang="en-US" i="1" dirty="0"/>
              <a:t> </a:t>
            </a:r>
            <a:r>
              <a:rPr lang="en-US" i="1" dirty="0" err="1"/>
              <a:t>en</a:t>
            </a:r>
            <a:r>
              <a:rPr lang="en-US" i="1" dirty="0"/>
              <a:t> </a:t>
            </a:r>
            <a:r>
              <a:rPr lang="en-US" i="1" dirty="0" err="1"/>
              <a:t>groewe</a:t>
            </a:r>
            <a:r>
              <a:rPr lang="en-US" i="1" dirty="0"/>
              <a:t> </a:t>
            </a:r>
            <a:r>
              <a:rPr lang="en-US" i="1" dirty="0" err="1"/>
              <a:t>aan</a:t>
            </a:r>
            <a:r>
              <a:rPr lang="en-US" i="1" dirty="0"/>
              <a:t> </a:t>
            </a:r>
            <a:r>
              <a:rPr lang="en-US" i="1" dirty="0" err="1"/>
              <a:t>jou</a:t>
            </a:r>
            <a:r>
              <a:rPr lang="en-US" i="1" dirty="0"/>
              <a:t>; op die </a:t>
            </a:r>
            <a:r>
              <a:rPr lang="en-US" i="1" dirty="0" err="1"/>
              <a:t>dag</a:t>
            </a:r>
            <a:r>
              <a:rPr lang="en-US" i="1" dirty="0"/>
              <a:t> toe </a:t>
            </a:r>
            <a:r>
              <a:rPr lang="en-US" i="1" dirty="0" err="1"/>
              <a:t>jy</a:t>
            </a:r>
            <a:r>
              <a:rPr lang="en-US" i="1" dirty="0"/>
              <a:t> </a:t>
            </a:r>
            <a:r>
              <a:rPr lang="en-US" i="1" dirty="0" err="1"/>
              <a:t>geskape</a:t>
            </a:r>
            <a:r>
              <a:rPr lang="en-US" i="1" dirty="0"/>
              <a:t> is, is </a:t>
            </a:r>
            <a:r>
              <a:rPr lang="en-US" i="1" dirty="0" err="1"/>
              <a:t>hulle</a:t>
            </a:r>
            <a:r>
              <a:rPr lang="en-US" i="1" dirty="0"/>
              <a:t> </a:t>
            </a:r>
            <a:r>
              <a:rPr lang="en-US" i="1" dirty="0" err="1"/>
              <a:t>berei</a:t>
            </a:r>
            <a:r>
              <a:rPr lang="en-US" i="1" dirty="0"/>
              <a:t>.’</a:t>
            </a:r>
            <a:endParaRPr lang="en-ZA" dirty="0"/>
          </a:p>
        </p:txBody>
      </p:sp>
    </p:spTree>
    <p:extLst>
      <p:ext uri="{BB962C8B-B14F-4D97-AF65-F5344CB8AC3E}">
        <p14:creationId xmlns:p14="http://schemas.microsoft.com/office/powerpoint/2010/main" val="1623056488"/>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9B73F66-B50F-436F-AB0A-71393BB6AD05}"/>
              </a:ext>
            </a:extLst>
          </p:cNvPr>
          <p:cNvSpPr>
            <a:spLocks noGrp="1"/>
          </p:cNvSpPr>
          <p:nvPr>
            <p:ph idx="1"/>
          </p:nvPr>
        </p:nvSpPr>
        <p:spPr/>
        <p:txBody>
          <a:bodyPr/>
          <a:lstStyle/>
          <a:p>
            <a:pPr marL="0" indent="0">
              <a:buNone/>
            </a:pPr>
            <a:r>
              <a:rPr lang="en-US" i="1" dirty="0"/>
              <a:t>‘</a:t>
            </a:r>
            <a:r>
              <a:rPr lang="en-US" i="1" dirty="0" err="1"/>
              <a:t>Jy</a:t>
            </a:r>
            <a:r>
              <a:rPr lang="en-US" i="1" dirty="0"/>
              <a:t> was ‘n </a:t>
            </a:r>
            <a:r>
              <a:rPr lang="en-US" i="1" dirty="0" err="1"/>
              <a:t>gérub</a:t>
            </a:r>
            <a:r>
              <a:rPr lang="en-US" i="1" dirty="0"/>
              <a:t> met </a:t>
            </a:r>
            <a:r>
              <a:rPr lang="en-US" i="1" dirty="0" err="1"/>
              <a:t>uitgespreide</a:t>
            </a:r>
            <a:r>
              <a:rPr lang="en-US" i="1" dirty="0"/>
              <a:t> </a:t>
            </a:r>
            <a:r>
              <a:rPr lang="en-US" i="1" dirty="0" err="1"/>
              <a:t>vlerke</a:t>
            </a:r>
            <a:r>
              <a:rPr lang="en-US" i="1" dirty="0"/>
              <a:t> wat </a:t>
            </a:r>
            <a:r>
              <a:rPr lang="en-US" i="1" dirty="0" err="1"/>
              <a:t>beskut</a:t>
            </a:r>
            <a:r>
              <a:rPr lang="en-US" i="1" dirty="0"/>
              <a:t>, </a:t>
            </a:r>
            <a:r>
              <a:rPr lang="en-US" i="1" dirty="0" err="1"/>
              <a:t>en</a:t>
            </a:r>
            <a:r>
              <a:rPr lang="en-US" i="1" dirty="0"/>
              <a:t> </a:t>
            </a:r>
            <a:r>
              <a:rPr lang="en-US" i="1" dirty="0" err="1"/>
              <a:t>Ek</a:t>
            </a:r>
            <a:r>
              <a:rPr lang="en-US" i="1" dirty="0"/>
              <a:t> het </a:t>
            </a:r>
            <a:r>
              <a:rPr lang="en-US" i="1" dirty="0" err="1"/>
              <a:t>jou</a:t>
            </a:r>
            <a:r>
              <a:rPr lang="en-US" i="1" dirty="0"/>
              <a:t> </a:t>
            </a:r>
            <a:r>
              <a:rPr lang="en-US" i="1" dirty="0" err="1"/>
              <a:t>gestel</a:t>
            </a:r>
            <a:r>
              <a:rPr lang="en-US" i="1" dirty="0"/>
              <a:t> op ‘n </a:t>
            </a:r>
            <a:r>
              <a:rPr lang="en-US" i="1" dirty="0" err="1"/>
              <a:t>heilige</a:t>
            </a:r>
            <a:r>
              <a:rPr lang="en-US" i="1" dirty="0"/>
              <a:t> berg; ‘n god was </a:t>
            </a:r>
            <a:r>
              <a:rPr lang="en-US" i="1" dirty="0" err="1"/>
              <a:t>jy</a:t>
            </a:r>
            <a:r>
              <a:rPr lang="en-US" i="1" dirty="0"/>
              <a:t>; </a:t>
            </a:r>
            <a:r>
              <a:rPr lang="en-US" i="1" dirty="0" err="1"/>
              <a:t>jy</a:t>
            </a:r>
            <a:r>
              <a:rPr lang="en-US" i="1" dirty="0"/>
              <a:t> het </a:t>
            </a:r>
            <a:r>
              <a:rPr lang="en-US" i="1" dirty="0" err="1"/>
              <a:t>gewandel</a:t>
            </a:r>
            <a:r>
              <a:rPr lang="en-US" i="1" dirty="0"/>
              <a:t> </a:t>
            </a:r>
            <a:r>
              <a:rPr lang="en-US" i="1" dirty="0" err="1"/>
              <a:t>tussen</a:t>
            </a:r>
            <a:r>
              <a:rPr lang="en-US" i="1" dirty="0"/>
              <a:t> </a:t>
            </a:r>
            <a:r>
              <a:rPr lang="en-US" i="1" dirty="0" err="1"/>
              <a:t>vurige</a:t>
            </a:r>
            <a:r>
              <a:rPr lang="en-US" i="1" dirty="0"/>
              <a:t> </a:t>
            </a:r>
            <a:r>
              <a:rPr lang="en-US" i="1" dirty="0" err="1"/>
              <a:t>gesteentes</a:t>
            </a:r>
            <a:r>
              <a:rPr lang="en-US" i="1" dirty="0"/>
              <a:t>. </a:t>
            </a:r>
            <a:r>
              <a:rPr lang="en-US" i="1" dirty="0" err="1"/>
              <a:t>Jy</a:t>
            </a:r>
            <a:r>
              <a:rPr lang="en-US" i="1" dirty="0"/>
              <a:t> was </a:t>
            </a:r>
            <a:r>
              <a:rPr lang="en-US" i="1" dirty="0" err="1"/>
              <a:t>volkome</a:t>
            </a:r>
            <a:r>
              <a:rPr lang="en-US" i="1" dirty="0"/>
              <a:t> in </a:t>
            </a:r>
            <a:r>
              <a:rPr lang="en-US" i="1" dirty="0" err="1"/>
              <a:t>jou</a:t>
            </a:r>
            <a:r>
              <a:rPr lang="en-US" i="1" dirty="0"/>
              <a:t> </a:t>
            </a:r>
            <a:r>
              <a:rPr lang="en-US" i="1" dirty="0" err="1"/>
              <a:t>weë</a:t>
            </a:r>
            <a:r>
              <a:rPr lang="en-US" i="1" dirty="0"/>
              <a:t> van die </a:t>
            </a:r>
            <a:r>
              <a:rPr lang="en-US" i="1" dirty="0" err="1"/>
              <a:t>dag</a:t>
            </a:r>
            <a:r>
              <a:rPr lang="en-US" i="1" dirty="0"/>
              <a:t> </a:t>
            </a:r>
            <a:r>
              <a:rPr lang="en-US" i="1" dirty="0" err="1"/>
              <a:t>af</a:t>
            </a:r>
            <a:r>
              <a:rPr lang="en-US" i="1" dirty="0"/>
              <a:t> </a:t>
            </a:r>
            <a:r>
              <a:rPr lang="en-US" i="1" dirty="0" err="1"/>
              <a:t>dat</a:t>
            </a:r>
            <a:r>
              <a:rPr lang="en-US" i="1" dirty="0"/>
              <a:t> </a:t>
            </a:r>
            <a:r>
              <a:rPr lang="en-US" i="1" dirty="0" err="1"/>
              <a:t>jy</a:t>
            </a:r>
            <a:r>
              <a:rPr lang="en-US" i="1" dirty="0"/>
              <a:t> </a:t>
            </a:r>
            <a:r>
              <a:rPr lang="en-US" i="1" dirty="0" err="1"/>
              <a:t>geskape</a:t>
            </a:r>
            <a:r>
              <a:rPr lang="en-US" i="1" dirty="0"/>
              <a:t> is, </a:t>
            </a:r>
            <a:r>
              <a:rPr lang="en-US" i="1" dirty="0" err="1"/>
              <a:t>totdat</a:t>
            </a:r>
            <a:r>
              <a:rPr lang="en-US" i="1" dirty="0"/>
              <a:t> </a:t>
            </a:r>
            <a:r>
              <a:rPr lang="en-US" i="1" dirty="0" err="1"/>
              <a:t>daar</a:t>
            </a:r>
            <a:r>
              <a:rPr lang="en-US" i="1" dirty="0"/>
              <a:t> </a:t>
            </a:r>
            <a:r>
              <a:rPr lang="en-US" i="1" dirty="0" err="1"/>
              <a:t>ongeregtigheid</a:t>
            </a:r>
            <a:r>
              <a:rPr lang="en-US" i="1" dirty="0"/>
              <a:t> in </a:t>
            </a:r>
            <a:r>
              <a:rPr lang="en-US" i="1" dirty="0" err="1"/>
              <a:t>jou</a:t>
            </a:r>
            <a:r>
              <a:rPr lang="en-US" i="1" dirty="0"/>
              <a:t> </a:t>
            </a:r>
            <a:r>
              <a:rPr lang="en-US" i="1" dirty="0" err="1"/>
              <a:t>gevind</a:t>
            </a:r>
            <a:r>
              <a:rPr lang="en-US" i="1" dirty="0"/>
              <a:t> is.’</a:t>
            </a:r>
            <a:endParaRPr lang="en-ZA" dirty="0"/>
          </a:p>
        </p:txBody>
      </p:sp>
    </p:spTree>
    <p:extLst>
      <p:ext uri="{BB962C8B-B14F-4D97-AF65-F5344CB8AC3E}">
        <p14:creationId xmlns:p14="http://schemas.microsoft.com/office/powerpoint/2010/main" val="3373521217"/>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9B73F66-B50F-436F-AB0A-71393BB6AD05}"/>
              </a:ext>
            </a:extLst>
          </p:cNvPr>
          <p:cNvSpPr>
            <a:spLocks noGrp="1"/>
          </p:cNvSpPr>
          <p:nvPr>
            <p:ph idx="1"/>
          </p:nvPr>
        </p:nvSpPr>
        <p:spPr/>
        <p:txBody>
          <a:bodyPr>
            <a:normAutofit lnSpcReduction="10000"/>
          </a:bodyPr>
          <a:lstStyle/>
          <a:p>
            <a:pPr marL="0" indent="0">
              <a:buNone/>
            </a:pPr>
            <a:r>
              <a:rPr lang="en-US" i="1" dirty="0"/>
              <a:t>‘Weens die </a:t>
            </a:r>
            <a:r>
              <a:rPr lang="en-US" i="1" dirty="0" err="1"/>
              <a:t>grootheid</a:t>
            </a:r>
            <a:r>
              <a:rPr lang="en-US" i="1" dirty="0"/>
              <a:t> van </a:t>
            </a:r>
            <a:r>
              <a:rPr lang="en-US" i="1" dirty="0" err="1"/>
              <a:t>jou</a:t>
            </a:r>
            <a:r>
              <a:rPr lang="en-US" i="1" dirty="0"/>
              <a:t> </a:t>
            </a:r>
            <a:r>
              <a:rPr lang="en-US" i="1" dirty="0" err="1"/>
              <a:t>koophandel</a:t>
            </a:r>
            <a:r>
              <a:rPr lang="en-US" i="1" dirty="0"/>
              <a:t> het </a:t>
            </a:r>
            <a:r>
              <a:rPr lang="en-US" i="1" dirty="0" err="1"/>
              <a:t>hulle</a:t>
            </a:r>
            <a:r>
              <a:rPr lang="en-US" i="1" dirty="0"/>
              <a:t> </a:t>
            </a:r>
            <a:r>
              <a:rPr lang="en-US" i="1" dirty="0" err="1"/>
              <a:t>jou</a:t>
            </a:r>
            <a:r>
              <a:rPr lang="en-US" i="1" dirty="0"/>
              <a:t> </a:t>
            </a:r>
            <a:r>
              <a:rPr lang="en-US" i="1" dirty="0" err="1"/>
              <a:t>binneste</a:t>
            </a:r>
            <a:r>
              <a:rPr lang="en-US" i="1" dirty="0"/>
              <a:t> met </a:t>
            </a:r>
            <a:r>
              <a:rPr lang="en-US" i="1" dirty="0" err="1"/>
              <a:t>geweld</a:t>
            </a:r>
            <a:r>
              <a:rPr lang="en-US" i="1" dirty="0"/>
              <a:t> </a:t>
            </a:r>
            <a:r>
              <a:rPr lang="en-US" i="1" dirty="0" err="1"/>
              <a:t>gevul</a:t>
            </a:r>
            <a:r>
              <a:rPr lang="en-US" i="1" dirty="0"/>
              <a:t>, </a:t>
            </a:r>
            <a:r>
              <a:rPr lang="en-US" i="1" dirty="0" err="1"/>
              <a:t>en</a:t>
            </a:r>
            <a:r>
              <a:rPr lang="en-US" i="1" dirty="0"/>
              <a:t> </a:t>
            </a:r>
            <a:r>
              <a:rPr lang="en-US" i="1" dirty="0" err="1"/>
              <a:t>jy</a:t>
            </a:r>
            <a:r>
              <a:rPr lang="en-US" i="1" dirty="0"/>
              <a:t> het </a:t>
            </a:r>
            <a:r>
              <a:rPr lang="en-US" i="1" dirty="0" err="1"/>
              <a:t>gesondig</a:t>
            </a:r>
            <a:r>
              <a:rPr lang="en-US" dirty="0"/>
              <a:t> </a:t>
            </a:r>
            <a:r>
              <a:rPr lang="en-US" i="1" dirty="0" err="1"/>
              <a:t>daarom</a:t>
            </a:r>
            <a:r>
              <a:rPr lang="en-US" i="1" dirty="0"/>
              <a:t> het </a:t>
            </a:r>
            <a:r>
              <a:rPr lang="en-US" i="1" dirty="0" err="1"/>
              <a:t>Ek</a:t>
            </a:r>
            <a:r>
              <a:rPr lang="en-US" i="1" dirty="0"/>
              <a:t> </a:t>
            </a:r>
            <a:r>
              <a:rPr lang="en-US" i="1" dirty="0" err="1"/>
              <a:t>jou</a:t>
            </a:r>
            <a:r>
              <a:rPr lang="en-US" i="1" dirty="0"/>
              <a:t> as </a:t>
            </a:r>
            <a:r>
              <a:rPr lang="en-US" i="1" dirty="0" err="1"/>
              <a:t>onheilige</a:t>
            </a:r>
            <a:r>
              <a:rPr lang="en-US" i="1" dirty="0"/>
              <a:t> van die </a:t>
            </a:r>
            <a:r>
              <a:rPr lang="en-US" i="1" dirty="0" err="1"/>
              <a:t>godeberg</a:t>
            </a:r>
            <a:r>
              <a:rPr lang="en-US" i="1" dirty="0"/>
              <a:t> </a:t>
            </a:r>
            <a:r>
              <a:rPr lang="en-US" i="1" dirty="0" err="1"/>
              <a:t>afgedrywe</a:t>
            </a:r>
            <a:r>
              <a:rPr lang="en-US" i="1" dirty="0"/>
              <a:t>, </a:t>
            </a:r>
            <a:r>
              <a:rPr lang="en-US" i="1" dirty="0" err="1"/>
              <a:t>en</a:t>
            </a:r>
            <a:r>
              <a:rPr lang="en-US" i="1" dirty="0"/>
              <a:t> </a:t>
            </a:r>
            <a:r>
              <a:rPr lang="en-US" i="1" dirty="0" err="1"/>
              <a:t>Ek</a:t>
            </a:r>
            <a:r>
              <a:rPr lang="en-US" i="1" dirty="0"/>
              <a:t> het </a:t>
            </a:r>
            <a:r>
              <a:rPr lang="en-US" i="1" dirty="0" err="1"/>
              <a:t>jou</a:t>
            </a:r>
            <a:r>
              <a:rPr lang="en-US" i="1" dirty="0"/>
              <a:t> </a:t>
            </a:r>
            <a:r>
              <a:rPr lang="en-US" i="1" dirty="0" err="1"/>
              <a:t>tussen</a:t>
            </a:r>
            <a:r>
              <a:rPr lang="en-US" i="1" dirty="0"/>
              <a:t> die </a:t>
            </a:r>
            <a:r>
              <a:rPr lang="en-US" i="1" dirty="0" err="1"/>
              <a:t>vurige</a:t>
            </a:r>
            <a:r>
              <a:rPr lang="en-US" i="1" dirty="0"/>
              <a:t> </a:t>
            </a:r>
            <a:r>
              <a:rPr lang="en-US" i="1" dirty="0" err="1"/>
              <a:t>gesteentes</a:t>
            </a:r>
            <a:r>
              <a:rPr lang="en-US" i="1" dirty="0"/>
              <a:t> </a:t>
            </a:r>
            <a:r>
              <a:rPr lang="en-US" i="1" dirty="0" err="1"/>
              <a:t>uit</a:t>
            </a:r>
            <a:r>
              <a:rPr lang="en-US" i="1" dirty="0"/>
              <a:t> </a:t>
            </a:r>
            <a:r>
              <a:rPr lang="en-US" i="1" dirty="0" err="1"/>
              <a:t>vernietig</a:t>
            </a:r>
            <a:r>
              <a:rPr lang="en-US" i="1" dirty="0"/>
              <a:t>, o </a:t>
            </a:r>
            <a:r>
              <a:rPr lang="en-US" i="1" dirty="0" err="1"/>
              <a:t>gérub</a:t>
            </a:r>
            <a:r>
              <a:rPr lang="en-US" i="1" dirty="0"/>
              <a:t> wat </a:t>
            </a:r>
            <a:r>
              <a:rPr lang="en-US" i="1" dirty="0" err="1"/>
              <a:t>beskut</a:t>
            </a:r>
            <a:r>
              <a:rPr lang="en-US" i="1" dirty="0"/>
              <a:t>! </a:t>
            </a:r>
            <a:r>
              <a:rPr lang="en-US" i="1" dirty="0" err="1"/>
              <a:t>Hoogmoedig</a:t>
            </a:r>
            <a:r>
              <a:rPr lang="en-US" i="1" dirty="0"/>
              <a:t> het </a:t>
            </a:r>
            <a:r>
              <a:rPr lang="en-US" i="1" dirty="0" err="1"/>
              <a:t>jou</a:t>
            </a:r>
            <a:r>
              <a:rPr lang="en-US" i="1" dirty="0"/>
              <a:t> hart </a:t>
            </a:r>
            <a:r>
              <a:rPr lang="en-US" i="1" dirty="0" err="1"/>
              <a:t>geword</a:t>
            </a:r>
            <a:r>
              <a:rPr lang="en-US" i="1" dirty="0"/>
              <a:t> </a:t>
            </a:r>
            <a:r>
              <a:rPr lang="en-US" i="1" dirty="0" err="1"/>
              <a:t>oor</a:t>
            </a:r>
            <a:r>
              <a:rPr lang="en-US" i="1" dirty="0"/>
              <a:t> </a:t>
            </a:r>
            <a:r>
              <a:rPr lang="en-US" i="1" dirty="0" err="1"/>
              <a:t>jou</a:t>
            </a:r>
            <a:r>
              <a:rPr lang="en-US" i="1" dirty="0"/>
              <a:t> </a:t>
            </a:r>
            <a:r>
              <a:rPr lang="en-US" i="1" dirty="0" err="1"/>
              <a:t>skoonheid</a:t>
            </a:r>
            <a:r>
              <a:rPr lang="en-US" i="1" dirty="0"/>
              <a:t>; </a:t>
            </a:r>
            <a:r>
              <a:rPr lang="en-US" i="1" dirty="0" err="1"/>
              <a:t>jy</a:t>
            </a:r>
            <a:r>
              <a:rPr lang="en-US" i="1" dirty="0"/>
              <a:t> het </a:t>
            </a:r>
            <a:r>
              <a:rPr lang="en-US" i="1" dirty="0" err="1"/>
              <a:t>jou</a:t>
            </a:r>
            <a:r>
              <a:rPr lang="en-US" i="1" dirty="0"/>
              <a:t> </a:t>
            </a:r>
            <a:r>
              <a:rPr lang="en-US" i="1" dirty="0" err="1"/>
              <a:t>wysheid</a:t>
            </a:r>
            <a:r>
              <a:rPr lang="en-US" i="1" dirty="0"/>
              <a:t> </a:t>
            </a:r>
            <a:r>
              <a:rPr lang="en-US" i="1" dirty="0" err="1"/>
              <a:t>verderwe</a:t>
            </a:r>
            <a:r>
              <a:rPr lang="en-US" i="1" dirty="0"/>
              <a:t> weens </a:t>
            </a:r>
            <a:r>
              <a:rPr lang="en-US" i="1" dirty="0" err="1"/>
              <a:t>jou</a:t>
            </a:r>
            <a:r>
              <a:rPr lang="en-US" i="1" dirty="0"/>
              <a:t> glans. </a:t>
            </a:r>
            <a:r>
              <a:rPr lang="en-US" i="1" dirty="0" err="1"/>
              <a:t>Ek</a:t>
            </a:r>
            <a:r>
              <a:rPr lang="en-US" i="1" dirty="0"/>
              <a:t> het </a:t>
            </a:r>
            <a:r>
              <a:rPr lang="en-US" i="1" dirty="0" err="1"/>
              <a:t>jou</a:t>
            </a:r>
            <a:r>
              <a:rPr lang="en-US" i="1" dirty="0"/>
              <a:t> op die </a:t>
            </a:r>
            <a:r>
              <a:rPr lang="en-US" i="1" dirty="0" err="1"/>
              <a:t>grond</a:t>
            </a:r>
            <a:r>
              <a:rPr lang="en-US" i="1" dirty="0"/>
              <a:t> </a:t>
            </a:r>
            <a:r>
              <a:rPr lang="en-US" i="1" dirty="0" err="1"/>
              <a:t>gewerp</a:t>
            </a:r>
            <a:r>
              <a:rPr lang="en-US" i="1" dirty="0"/>
              <a:t>, </a:t>
            </a:r>
            <a:r>
              <a:rPr lang="en-US" i="1" dirty="0" err="1"/>
              <a:t>Ek</a:t>
            </a:r>
            <a:r>
              <a:rPr lang="en-US" i="1" dirty="0"/>
              <a:t> het </a:t>
            </a:r>
            <a:r>
              <a:rPr lang="en-US" i="1" dirty="0" err="1"/>
              <a:t>jou</a:t>
            </a:r>
            <a:r>
              <a:rPr lang="en-US" i="1" dirty="0"/>
              <a:t> </a:t>
            </a:r>
            <a:r>
              <a:rPr lang="en-US" i="1" dirty="0" err="1"/>
              <a:t>oorgegee</a:t>
            </a:r>
            <a:r>
              <a:rPr lang="en-US" i="1" dirty="0"/>
              <a:t> </a:t>
            </a:r>
            <a:r>
              <a:rPr lang="en-US" i="1" dirty="0" err="1"/>
              <a:t>voor</a:t>
            </a:r>
            <a:r>
              <a:rPr lang="en-US" i="1" dirty="0"/>
              <a:t> die </a:t>
            </a:r>
            <a:r>
              <a:rPr lang="en-US" i="1" dirty="0" err="1"/>
              <a:t>aangesig</a:t>
            </a:r>
            <a:r>
              <a:rPr lang="en-US" i="1" dirty="0"/>
              <a:t> van </a:t>
            </a:r>
            <a:r>
              <a:rPr lang="en-US" i="1" dirty="0" err="1"/>
              <a:t>konings</a:t>
            </a:r>
            <a:r>
              <a:rPr lang="en-US" i="1" dirty="0"/>
              <a:t>, </a:t>
            </a:r>
            <a:r>
              <a:rPr lang="en-US" i="1" dirty="0" err="1"/>
              <a:t>dat</a:t>
            </a:r>
            <a:r>
              <a:rPr lang="en-US" i="1" dirty="0"/>
              <a:t> </a:t>
            </a:r>
            <a:r>
              <a:rPr lang="en-US" i="1" dirty="0" err="1"/>
              <a:t>hulle</a:t>
            </a:r>
            <a:r>
              <a:rPr lang="en-US" i="1" dirty="0"/>
              <a:t> op </a:t>
            </a:r>
            <a:r>
              <a:rPr lang="en-US" i="1" dirty="0" err="1"/>
              <a:t>jou</a:t>
            </a:r>
            <a:r>
              <a:rPr lang="en-US" i="1" dirty="0"/>
              <a:t> </a:t>
            </a:r>
            <a:r>
              <a:rPr lang="en-US" i="1" dirty="0" err="1"/>
              <a:t>neer</a:t>
            </a:r>
            <a:r>
              <a:rPr lang="en-US" i="1" dirty="0"/>
              <a:t> </a:t>
            </a:r>
            <a:r>
              <a:rPr lang="en-US" i="1" dirty="0" err="1"/>
              <a:t>kan</a:t>
            </a:r>
            <a:r>
              <a:rPr lang="en-US" i="1" dirty="0"/>
              <a:t> </a:t>
            </a:r>
            <a:r>
              <a:rPr lang="en-US" i="1" dirty="0" err="1"/>
              <a:t>sien</a:t>
            </a:r>
            <a:r>
              <a:rPr lang="en-US" i="1" dirty="0"/>
              <a:t>.’</a:t>
            </a:r>
            <a:endParaRPr lang="en-ZA" dirty="0"/>
          </a:p>
        </p:txBody>
      </p:sp>
    </p:spTree>
    <p:extLst>
      <p:ext uri="{BB962C8B-B14F-4D97-AF65-F5344CB8AC3E}">
        <p14:creationId xmlns:p14="http://schemas.microsoft.com/office/powerpoint/2010/main" val="263926985"/>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5138D92-9835-4203-B121-5CF7224DE450}"/>
              </a:ext>
            </a:extLst>
          </p:cNvPr>
          <p:cNvSpPr>
            <a:spLocks noGrp="1"/>
          </p:cNvSpPr>
          <p:nvPr>
            <p:ph type="title"/>
          </p:nvPr>
        </p:nvSpPr>
        <p:spPr/>
        <p:txBody>
          <a:bodyPr/>
          <a:lstStyle/>
          <a:p>
            <a:r>
              <a:rPr lang="en-ZA" b="1" dirty="0" err="1"/>
              <a:t>Jes</a:t>
            </a:r>
            <a:r>
              <a:rPr lang="en-ZA" b="1" dirty="0"/>
              <a:t> 14:9-15</a:t>
            </a:r>
            <a:endParaRPr lang="en-ZA" dirty="0"/>
          </a:p>
        </p:txBody>
      </p:sp>
      <p:sp>
        <p:nvSpPr>
          <p:cNvPr id="5" name="Content Placeholder 4">
            <a:extLst>
              <a:ext uri="{FF2B5EF4-FFF2-40B4-BE49-F238E27FC236}">
                <a16:creationId xmlns:a16="http://schemas.microsoft.com/office/drawing/2014/main" id="{961E49EF-0560-484A-B42F-FA2D3BA80C9F}"/>
              </a:ext>
            </a:extLst>
          </p:cNvPr>
          <p:cNvSpPr>
            <a:spLocks noGrp="1"/>
          </p:cNvSpPr>
          <p:nvPr>
            <p:ph idx="1"/>
          </p:nvPr>
        </p:nvSpPr>
        <p:spPr/>
        <p:txBody>
          <a:bodyPr/>
          <a:lstStyle/>
          <a:p>
            <a:pPr marL="0" indent="0">
              <a:buNone/>
            </a:pPr>
            <a:r>
              <a:rPr lang="en-ZA" i="1" dirty="0"/>
              <a:t>‘</a:t>
            </a:r>
            <a:r>
              <a:rPr lang="en-US" i="1" dirty="0"/>
              <a:t>Die </a:t>
            </a:r>
            <a:r>
              <a:rPr lang="en-US" i="1" dirty="0" err="1"/>
              <a:t>doderyk</a:t>
            </a:r>
            <a:r>
              <a:rPr lang="en-US" i="1" dirty="0"/>
              <a:t> </a:t>
            </a:r>
            <a:r>
              <a:rPr lang="en-US" i="1" dirty="0" err="1"/>
              <a:t>daaronder</a:t>
            </a:r>
            <a:r>
              <a:rPr lang="en-US" i="1" dirty="0"/>
              <a:t> is in </a:t>
            </a:r>
            <a:r>
              <a:rPr lang="en-US" i="1" dirty="0" err="1"/>
              <a:t>beroering</a:t>
            </a:r>
            <a:r>
              <a:rPr lang="en-US" i="1" dirty="0"/>
              <a:t> om </a:t>
            </a:r>
            <a:r>
              <a:rPr lang="en-US" i="1" dirty="0" err="1"/>
              <a:t>jou</a:t>
            </a:r>
            <a:r>
              <a:rPr lang="en-US" i="1" dirty="0"/>
              <a:t> </a:t>
            </a:r>
            <a:r>
              <a:rPr lang="en-US" i="1" dirty="0" err="1"/>
              <a:t>ontwil</a:t>
            </a:r>
            <a:r>
              <a:rPr lang="en-US" i="1" dirty="0"/>
              <a:t>, </a:t>
            </a:r>
            <a:r>
              <a:rPr lang="en-US" i="1" dirty="0" err="1"/>
              <a:t>jou</a:t>
            </a:r>
            <a:r>
              <a:rPr lang="en-US" i="1" dirty="0"/>
              <a:t> </a:t>
            </a:r>
            <a:r>
              <a:rPr lang="en-US" i="1" dirty="0" err="1"/>
              <a:t>koms</a:t>
            </a:r>
            <a:r>
              <a:rPr lang="en-US" i="1" dirty="0"/>
              <a:t> </a:t>
            </a:r>
            <a:r>
              <a:rPr lang="en-US" i="1" dirty="0" err="1"/>
              <a:t>tegemoet</a:t>
            </a:r>
            <a:r>
              <a:rPr lang="en-US" i="1" dirty="0"/>
              <a:t>; </a:t>
            </a:r>
            <a:r>
              <a:rPr lang="en-US" i="1" dirty="0" err="1"/>
              <a:t>dit</a:t>
            </a:r>
            <a:r>
              <a:rPr lang="en-US" i="1" dirty="0"/>
              <a:t> </a:t>
            </a:r>
            <a:r>
              <a:rPr lang="en-US" i="1" dirty="0" err="1"/>
              <a:t>wek</a:t>
            </a:r>
            <a:r>
              <a:rPr lang="en-US" i="1" dirty="0"/>
              <a:t> om </a:t>
            </a:r>
            <a:r>
              <a:rPr lang="en-US" i="1" dirty="0" err="1"/>
              <a:t>jou</a:t>
            </a:r>
            <a:r>
              <a:rPr lang="en-US" i="1" dirty="0"/>
              <a:t> </a:t>
            </a:r>
            <a:r>
              <a:rPr lang="en-US" i="1" dirty="0" err="1"/>
              <a:t>ontwil</a:t>
            </a:r>
            <a:r>
              <a:rPr lang="en-US" i="1" dirty="0"/>
              <a:t> die </a:t>
            </a:r>
            <a:r>
              <a:rPr lang="en-US" i="1" dirty="0" err="1"/>
              <a:t>skimme</a:t>
            </a:r>
            <a:r>
              <a:rPr lang="en-US" i="1" dirty="0"/>
              <a:t> op...al die </a:t>
            </a:r>
            <a:r>
              <a:rPr lang="en-US" i="1" dirty="0" err="1"/>
              <a:t>bokke</a:t>
            </a:r>
            <a:r>
              <a:rPr lang="en-US" i="1" dirty="0"/>
              <a:t> van die </a:t>
            </a:r>
            <a:r>
              <a:rPr lang="en-US" i="1" dirty="0" err="1"/>
              <a:t>aarde</a:t>
            </a:r>
            <a:r>
              <a:rPr lang="en-US" i="1" dirty="0"/>
              <a:t>;’</a:t>
            </a:r>
            <a:endParaRPr lang="en-ZA" dirty="0"/>
          </a:p>
        </p:txBody>
      </p:sp>
    </p:spTree>
    <p:extLst>
      <p:ext uri="{BB962C8B-B14F-4D97-AF65-F5344CB8AC3E}">
        <p14:creationId xmlns:p14="http://schemas.microsoft.com/office/powerpoint/2010/main" val="3852635748"/>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6E336B-FFDB-45F7-90A3-DE91C4E45174}"/>
              </a:ext>
            </a:extLst>
          </p:cNvPr>
          <p:cNvSpPr>
            <a:spLocks noGrp="1"/>
          </p:cNvSpPr>
          <p:nvPr>
            <p:ph idx="1"/>
          </p:nvPr>
        </p:nvSpPr>
        <p:spPr/>
        <p:txBody>
          <a:bodyPr/>
          <a:lstStyle/>
          <a:p>
            <a:pPr marL="0" indent="0">
              <a:buNone/>
            </a:pPr>
            <a:r>
              <a:rPr lang="en-US" i="1" dirty="0"/>
              <a:t>‘</a:t>
            </a:r>
            <a:r>
              <a:rPr lang="en-US" i="1" dirty="0" err="1"/>
              <a:t>dit</a:t>
            </a:r>
            <a:r>
              <a:rPr lang="en-US" i="1" dirty="0"/>
              <a:t> </a:t>
            </a:r>
            <a:r>
              <a:rPr lang="en-US" i="1" dirty="0" err="1"/>
              <a:t>laat</a:t>
            </a:r>
            <a:r>
              <a:rPr lang="en-US" i="1" dirty="0"/>
              <a:t> al die </a:t>
            </a:r>
            <a:r>
              <a:rPr lang="en-US" i="1" dirty="0" err="1"/>
              <a:t>konings</a:t>
            </a:r>
            <a:r>
              <a:rPr lang="en-US" i="1" dirty="0"/>
              <a:t> van die </a:t>
            </a:r>
            <a:r>
              <a:rPr lang="en-US" i="1" dirty="0" err="1"/>
              <a:t>nasies</a:t>
            </a:r>
            <a:r>
              <a:rPr lang="en-US" i="1" dirty="0"/>
              <a:t> van </a:t>
            </a:r>
            <a:r>
              <a:rPr lang="en-US" i="1" dirty="0" err="1"/>
              <a:t>hulle</a:t>
            </a:r>
            <a:r>
              <a:rPr lang="en-US" i="1" dirty="0"/>
              <a:t> </a:t>
            </a:r>
            <a:r>
              <a:rPr lang="en-US" i="1" dirty="0" err="1"/>
              <a:t>trone</a:t>
            </a:r>
            <a:r>
              <a:rPr lang="en-US" i="1" dirty="0"/>
              <a:t> </a:t>
            </a:r>
            <a:r>
              <a:rPr lang="en-US" i="1" dirty="0" err="1"/>
              <a:t>opstaan</a:t>
            </a:r>
            <a:r>
              <a:rPr lang="en-US" i="1" dirty="0"/>
              <a:t>. </a:t>
            </a:r>
            <a:r>
              <a:rPr lang="en-US" i="1" dirty="0" err="1"/>
              <a:t>Hulle</a:t>
            </a:r>
            <a:r>
              <a:rPr lang="en-US" i="1" dirty="0"/>
              <a:t> </a:t>
            </a:r>
            <a:r>
              <a:rPr lang="en-US" i="1" dirty="0" err="1"/>
              <a:t>hef</a:t>
            </a:r>
            <a:r>
              <a:rPr lang="en-US" i="1" dirty="0"/>
              <a:t> </a:t>
            </a:r>
            <a:r>
              <a:rPr lang="en-US" i="1" dirty="0" err="1"/>
              <a:t>almal</a:t>
            </a:r>
            <a:r>
              <a:rPr lang="en-US" i="1" dirty="0"/>
              <a:t> </a:t>
            </a:r>
            <a:r>
              <a:rPr lang="en-US" i="1" dirty="0" err="1"/>
              <a:t>aan</a:t>
            </a:r>
            <a:r>
              <a:rPr lang="en-US" i="1" dirty="0"/>
              <a:t> </a:t>
            </a:r>
            <a:r>
              <a:rPr lang="en-US" i="1" dirty="0" err="1"/>
              <a:t>en</a:t>
            </a:r>
            <a:r>
              <a:rPr lang="en-US" i="1" dirty="0"/>
              <a:t> </a:t>
            </a:r>
            <a:r>
              <a:rPr lang="en-US" i="1" dirty="0" err="1"/>
              <a:t>sê</a:t>
            </a:r>
            <a:r>
              <a:rPr lang="en-US" i="1" dirty="0"/>
              <a:t> </a:t>
            </a:r>
            <a:r>
              <a:rPr lang="en-US" i="1" dirty="0" err="1"/>
              <a:t>vir</a:t>
            </a:r>
            <a:r>
              <a:rPr lang="en-US" i="1" dirty="0"/>
              <a:t> </a:t>
            </a:r>
            <a:r>
              <a:rPr lang="en-US" i="1" dirty="0" err="1"/>
              <a:t>jou</a:t>
            </a:r>
            <a:r>
              <a:rPr lang="en-US" i="1" dirty="0"/>
              <a:t>: Ook </a:t>
            </a:r>
            <a:r>
              <a:rPr lang="en-US" i="1" dirty="0" err="1"/>
              <a:t>jy</a:t>
            </a:r>
            <a:r>
              <a:rPr lang="en-US" i="1" dirty="0"/>
              <a:t> het </a:t>
            </a:r>
            <a:r>
              <a:rPr lang="en-US" i="1" dirty="0" err="1"/>
              <a:t>kragteloos</a:t>
            </a:r>
            <a:r>
              <a:rPr lang="en-US" i="1" dirty="0"/>
              <a:t> </a:t>
            </a:r>
            <a:r>
              <a:rPr lang="en-US" i="1" dirty="0" err="1"/>
              <a:t>geword</a:t>
            </a:r>
            <a:r>
              <a:rPr lang="en-US" i="1" dirty="0"/>
              <a:t> </a:t>
            </a:r>
            <a:r>
              <a:rPr lang="en-US" i="1" dirty="0" err="1"/>
              <a:t>soos</a:t>
            </a:r>
            <a:r>
              <a:rPr lang="en-US" i="1" dirty="0"/>
              <a:t> </a:t>
            </a:r>
            <a:r>
              <a:rPr lang="en-US" i="1" dirty="0" err="1"/>
              <a:t>ons</a:t>
            </a:r>
            <a:r>
              <a:rPr lang="en-US" i="1" dirty="0"/>
              <a:t>; </a:t>
            </a:r>
            <a:r>
              <a:rPr lang="en-US" i="1" dirty="0" err="1"/>
              <a:t>jy</a:t>
            </a:r>
            <a:r>
              <a:rPr lang="en-US" i="1" dirty="0"/>
              <a:t> het </a:t>
            </a:r>
            <a:r>
              <a:rPr lang="en-US" i="1" dirty="0" err="1"/>
              <a:t>soos</a:t>
            </a:r>
            <a:r>
              <a:rPr lang="en-US" i="1" dirty="0"/>
              <a:t> </a:t>
            </a:r>
            <a:r>
              <a:rPr lang="en-US" i="1" dirty="0" err="1"/>
              <a:t>ons</a:t>
            </a:r>
            <a:r>
              <a:rPr lang="en-US" i="1" dirty="0"/>
              <a:t> </a:t>
            </a:r>
            <a:r>
              <a:rPr lang="en-US" i="1" dirty="0" err="1"/>
              <a:t>geword</a:t>
            </a:r>
            <a:r>
              <a:rPr lang="en-US" i="1" dirty="0"/>
              <a:t>. </a:t>
            </a:r>
            <a:r>
              <a:rPr lang="en-US" i="1" dirty="0" err="1"/>
              <a:t>Jou</a:t>
            </a:r>
            <a:r>
              <a:rPr lang="en-US" i="1" dirty="0"/>
              <a:t> trots is </a:t>
            </a:r>
            <a:r>
              <a:rPr lang="en-US" i="1" dirty="0" err="1"/>
              <a:t>neergewerp</a:t>
            </a:r>
            <a:r>
              <a:rPr lang="en-US" i="1" dirty="0"/>
              <a:t> in die </a:t>
            </a:r>
            <a:r>
              <a:rPr lang="en-US" i="1" dirty="0" err="1"/>
              <a:t>doderyk</a:t>
            </a:r>
            <a:r>
              <a:rPr lang="en-US" i="1" dirty="0"/>
              <a:t>, die </a:t>
            </a:r>
            <a:r>
              <a:rPr lang="en-US" i="1" dirty="0" err="1"/>
              <a:t>geruis</a:t>
            </a:r>
            <a:r>
              <a:rPr lang="en-US" i="1" dirty="0"/>
              <a:t> van </a:t>
            </a:r>
            <a:r>
              <a:rPr lang="en-US" i="1" dirty="0" err="1"/>
              <a:t>jou</a:t>
            </a:r>
            <a:r>
              <a:rPr lang="en-US" i="1" dirty="0"/>
              <a:t> </a:t>
            </a:r>
            <a:r>
              <a:rPr lang="en-US" i="1" dirty="0" err="1"/>
              <a:t>harpe</a:t>
            </a:r>
            <a:r>
              <a:rPr lang="en-US" i="1" dirty="0"/>
              <a:t>;’</a:t>
            </a:r>
            <a:endParaRPr lang="en-ZA" dirty="0"/>
          </a:p>
        </p:txBody>
      </p:sp>
    </p:spTree>
    <p:extLst>
      <p:ext uri="{BB962C8B-B14F-4D97-AF65-F5344CB8AC3E}">
        <p14:creationId xmlns:p14="http://schemas.microsoft.com/office/powerpoint/2010/main" val="1517734370"/>
      </p:ext>
    </p:extLst>
  </p:cSld>
  <p:clrMapOvr>
    <a:masterClrMapping/>
  </p:clrMapOvr>
  <p:transition spd="slow">
    <p:push/>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3">
      <a:majorFont>
        <a:latin typeface="Gill Sans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M02011643 Faded background picture NEW.potx" id="{1A31D81A-E860-460C-8458-1D2F342492E3}" vid="{F49CFCCE-42BD-4122-B601-93D16A9225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Faded background picture</Template>
  <TotalTime>58</TotalTime>
  <Words>2242</Words>
  <Application>Microsoft Macintosh PowerPoint</Application>
  <PresentationFormat>On-screen Show (4:3)</PresentationFormat>
  <Paragraphs>73</Paragraphs>
  <Slides>33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Gill Sans MT</vt:lpstr>
      <vt:lpstr>Office Theme</vt:lpstr>
      <vt:lpstr>PowerPoint Presentation</vt:lpstr>
      <vt:lpstr>PowerPoint Presentation</vt:lpstr>
      <vt:lpstr>FROM SONSHIP TO FATHERHOOD</vt:lpstr>
      <vt:lpstr>Ese 28:11-17</vt:lpstr>
      <vt:lpstr>PowerPoint Presentation</vt:lpstr>
      <vt:lpstr>PowerPoint Presentation</vt:lpstr>
      <vt:lpstr>PowerPoint Presentation</vt:lpstr>
      <vt:lpstr>Jes 14:9-15</vt:lpstr>
      <vt:lpstr>PowerPoint Presentation</vt:lpstr>
      <vt:lpstr>PowerPoint Presentation</vt:lpstr>
      <vt:lpstr>PowerPoint Presentation</vt:lpstr>
      <vt:lpstr>PowerPoint Presentation</vt:lpstr>
      <vt:lpstr>Spr 23:13</vt:lpstr>
      <vt:lpstr>Ef 6:4</vt:lpstr>
      <vt:lpstr>Ef 3:14-15</vt:lpstr>
      <vt:lpstr>Job 29:16</vt:lpstr>
      <vt:lpstr>2 Kon 2:1-12</vt:lpstr>
      <vt:lpstr>PowerPoint Presentation</vt:lpstr>
      <vt:lpstr>PowerPoint Presentation</vt:lpstr>
      <vt:lpstr>PowerPoint Presentation</vt:lpstr>
      <vt:lpstr>PowerPoint Presentation</vt:lpstr>
      <vt:lpstr>PowerPoint Presentation</vt:lpstr>
      <vt:lpstr>Mal 4:5-6</vt:lpstr>
      <vt:lpstr>1 Kor 4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 Meyer</dc:creator>
  <cp:lastModifiedBy>Microsoft Office User</cp:lastModifiedBy>
  <cp:revision>5</cp:revision>
  <dcterms:created xsi:type="dcterms:W3CDTF">2018-06-16T17:19:22Z</dcterms:created>
  <dcterms:modified xsi:type="dcterms:W3CDTF">2020-04-14T07:13:30Z</dcterms:modified>
</cp:coreProperties>
</file>