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88" r:id="rId2"/>
    <p:sldId id="394" r:id="rId3"/>
    <p:sldId id="395" r:id="rId4"/>
    <p:sldId id="396" r:id="rId5"/>
    <p:sldId id="397" r:id="rId6"/>
    <p:sldId id="256" r:id="rId7"/>
    <p:sldId id="385" r:id="rId8"/>
    <p:sldId id="398" r:id="rId9"/>
    <p:sldId id="399" r:id="rId10"/>
    <p:sldId id="400" r:id="rId11"/>
    <p:sldId id="401" r:id="rId12"/>
    <p:sldId id="402" r:id="rId13"/>
    <p:sldId id="403" r:id="rId14"/>
    <p:sldId id="404" r:id="rId15"/>
    <p:sldId id="405" r:id="rId16"/>
    <p:sldId id="406" r:id="rId17"/>
    <p:sldId id="407" r:id="rId18"/>
    <p:sldId id="408" r:id="rId19"/>
    <p:sldId id="409" r:id="rId20"/>
    <p:sldId id="410" r:id="rId21"/>
    <p:sldId id="411" r:id="rId22"/>
    <p:sldId id="412" r:id="rId23"/>
    <p:sldId id="349"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5Leucw1wZAmcYNomjwMmkA==" hashData="+F11vDoVDUzAWoQTHkRy4viddExXjkvCkaqCErWnxTW5kc/TK+/saHWKqya/+Dqz158QlE8Y2Igho5h5Q1HAAg=="/>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159" autoAdjust="0"/>
    <p:restoredTop sz="94694"/>
  </p:normalViewPr>
  <p:slideViewPr>
    <p:cSldViewPr snapToGrid="0" snapToObjects="1">
      <p:cViewPr varScale="1">
        <p:scale>
          <a:sx n="162" d="100"/>
          <a:sy n="162" d="100"/>
        </p:scale>
        <p:origin x="392" y="17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38F16D-558C-7447-9B17-E10F0814440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73BDF91-8AB4-2943-AE28-20D3CD7690E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9412AA0-0985-BE4B-9BCE-C3586233F5B4}"/>
              </a:ext>
            </a:extLst>
          </p:cNvPr>
          <p:cNvSpPr>
            <a:spLocks noGrp="1"/>
          </p:cNvSpPr>
          <p:nvPr>
            <p:ph type="dt" sz="half" idx="10"/>
          </p:nvPr>
        </p:nvSpPr>
        <p:spPr/>
        <p:txBody>
          <a:bodyPr/>
          <a:lstStyle/>
          <a:p>
            <a:fld id="{0A3781E1-7499-2143-B948-C54C8C2DEDD3}" type="datetimeFigureOut">
              <a:rPr lang="en-US" smtClean="0"/>
              <a:t>4/1/20</a:t>
            </a:fld>
            <a:endParaRPr lang="en-US"/>
          </a:p>
        </p:txBody>
      </p:sp>
      <p:sp>
        <p:nvSpPr>
          <p:cNvPr id="5" name="Footer Placeholder 4">
            <a:extLst>
              <a:ext uri="{FF2B5EF4-FFF2-40B4-BE49-F238E27FC236}">
                <a16:creationId xmlns:a16="http://schemas.microsoft.com/office/drawing/2014/main" id="{ADD1646D-80D1-D941-A552-37BF9C0225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0B43AE-4FC6-6D45-A518-2364381B2B3D}"/>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9026536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490FA6-D9C9-A54A-8EDC-A055E0860CC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480D2B3-CB43-6948-B4F5-A66BD73F0BF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A6C830-CFE8-A148-9A4D-00597AC4EC3C}"/>
              </a:ext>
            </a:extLst>
          </p:cNvPr>
          <p:cNvSpPr>
            <a:spLocks noGrp="1"/>
          </p:cNvSpPr>
          <p:nvPr>
            <p:ph type="dt" sz="half" idx="10"/>
          </p:nvPr>
        </p:nvSpPr>
        <p:spPr/>
        <p:txBody>
          <a:bodyPr/>
          <a:lstStyle/>
          <a:p>
            <a:fld id="{0A3781E1-7499-2143-B948-C54C8C2DEDD3}" type="datetimeFigureOut">
              <a:rPr lang="en-US" smtClean="0"/>
              <a:t>4/1/20</a:t>
            </a:fld>
            <a:endParaRPr lang="en-US"/>
          </a:p>
        </p:txBody>
      </p:sp>
      <p:sp>
        <p:nvSpPr>
          <p:cNvPr id="5" name="Footer Placeholder 4">
            <a:extLst>
              <a:ext uri="{FF2B5EF4-FFF2-40B4-BE49-F238E27FC236}">
                <a16:creationId xmlns:a16="http://schemas.microsoft.com/office/drawing/2014/main" id="{B3933A38-EE88-F745-8F8C-8516C92824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92D6F2-3675-4740-9DFD-96B0FBBA2095}"/>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5471279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4C0FC08-3B82-1F43-82D0-91ADD4875A9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A04C463-B854-CE4E-8174-E3DCA03B115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191FA1B-6EE7-1D4E-B406-9D8638E831B2}"/>
              </a:ext>
            </a:extLst>
          </p:cNvPr>
          <p:cNvSpPr>
            <a:spLocks noGrp="1"/>
          </p:cNvSpPr>
          <p:nvPr>
            <p:ph type="dt" sz="half" idx="10"/>
          </p:nvPr>
        </p:nvSpPr>
        <p:spPr/>
        <p:txBody>
          <a:bodyPr/>
          <a:lstStyle/>
          <a:p>
            <a:fld id="{0A3781E1-7499-2143-B948-C54C8C2DEDD3}" type="datetimeFigureOut">
              <a:rPr lang="en-US" smtClean="0"/>
              <a:t>4/1/20</a:t>
            </a:fld>
            <a:endParaRPr lang="en-US"/>
          </a:p>
        </p:txBody>
      </p:sp>
      <p:sp>
        <p:nvSpPr>
          <p:cNvPr id="5" name="Footer Placeholder 4">
            <a:extLst>
              <a:ext uri="{FF2B5EF4-FFF2-40B4-BE49-F238E27FC236}">
                <a16:creationId xmlns:a16="http://schemas.microsoft.com/office/drawing/2014/main" id="{CD1BAAFD-328B-9647-87CD-BE605B1186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622024-F68A-D240-9F96-454C181FD960}"/>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23639866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94273E-7B9C-7B4E-9942-E95B491C51C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40E7F87-0CC1-4742-9CD0-EFC230D182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6336C8D-6AC9-FC41-91C2-875506B18556}"/>
              </a:ext>
            </a:extLst>
          </p:cNvPr>
          <p:cNvSpPr>
            <a:spLocks noGrp="1"/>
          </p:cNvSpPr>
          <p:nvPr>
            <p:ph type="dt" sz="half" idx="10"/>
          </p:nvPr>
        </p:nvSpPr>
        <p:spPr/>
        <p:txBody>
          <a:bodyPr/>
          <a:lstStyle/>
          <a:p>
            <a:fld id="{0A3781E1-7499-2143-B948-C54C8C2DEDD3}" type="datetimeFigureOut">
              <a:rPr lang="en-US" smtClean="0"/>
              <a:t>4/1/20</a:t>
            </a:fld>
            <a:endParaRPr lang="en-US"/>
          </a:p>
        </p:txBody>
      </p:sp>
      <p:sp>
        <p:nvSpPr>
          <p:cNvPr id="5" name="Footer Placeholder 4">
            <a:extLst>
              <a:ext uri="{FF2B5EF4-FFF2-40B4-BE49-F238E27FC236}">
                <a16:creationId xmlns:a16="http://schemas.microsoft.com/office/drawing/2014/main" id="{0DCE6696-4038-3549-9D42-ED0E4DAB0C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BEA4E7-C682-D049-A5FA-333F7A1CD6C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8214744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4EE03C-6DFE-EC43-ABAF-DD9B896B1DC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F6AA1EC-D4D0-5745-A4A1-DF63F6C2FB4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4DA29E2-2E8B-8047-B24A-67333AE593BC}"/>
              </a:ext>
            </a:extLst>
          </p:cNvPr>
          <p:cNvSpPr>
            <a:spLocks noGrp="1"/>
          </p:cNvSpPr>
          <p:nvPr>
            <p:ph type="dt" sz="half" idx="10"/>
          </p:nvPr>
        </p:nvSpPr>
        <p:spPr/>
        <p:txBody>
          <a:bodyPr/>
          <a:lstStyle/>
          <a:p>
            <a:fld id="{0A3781E1-7499-2143-B948-C54C8C2DEDD3}" type="datetimeFigureOut">
              <a:rPr lang="en-US" smtClean="0"/>
              <a:t>4/1/20</a:t>
            </a:fld>
            <a:endParaRPr lang="en-US"/>
          </a:p>
        </p:txBody>
      </p:sp>
      <p:sp>
        <p:nvSpPr>
          <p:cNvPr id="5" name="Footer Placeholder 4">
            <a:extLst>
              <a:ext uri="{FF2B5EF4-FFF2-40B4-BE49-F238E27FC236}">
                <a16:creationId xmlns:a16="http://schemas.microsoft.com/office/drawing/2014/main" id="{45D549C4-ED7E-F147-ADD7-92A3B81233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7907C8-3241-124D-A35C-190D10E143BA}"/>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377882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9E498B-74EC-D94C-A4AA-EB1C140F826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AC75A7D-59FC-CB42-ADDF-57D86ED0B7E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D78ACC1-EE82-4441-BF9A-730FD2BE3CD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E3DD5DE-2C29-CD48-9B03-BFE2BD6CD809}"/>
              </a:ext>
            </a:extLst>
          </p:cNvPr>
          <p:cNvSpPr>
            <a:spLocks noGrp="1"/>
          </p:cNvSpPr>
          <p:nvPr>
            <p:ph type="dt" sz="half" idx="10"/>
          </p:nvPr>
        </p:nvSpPr>
        <p:spPr/>
        <p:txBody>
          <a:bodyPr/>
          <a:lstStyle/>
          <a:p>
            <a:fld id="{0A3781E1-7499-2143-B948-C54C8C2DEDD3}" type="datetimeFigureOut">
              <a:rPr lang="en-US" smtClean="0"/>
              <a:t>4/1/20</a:t>
            </a:fld>
            <a:endParaRPr lang="en-US"/>
          </a:p>
        </p:txBody>
      </p:sp>
      <p:sp>
        <p:nvSpPr>
          <p:cNvPr id="6" name="Footer Placeholder 5">
            <a:extLst>
              <a:ext uri="{FF2B5EF4-FFF2-40B4-BE49-F238E27FC236}">
                <a16:creationId xmlns:a16="http://schemas.microsoft.com/office/drawing/2014/main" id="{227151E5-A4AD-4B4D-9621-89C1A71AEB5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7A74831-B79A-9048-8D80-CF175F976DE1}"/>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9844553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A08CA-7A0D-0A46-AE0A-0ED26427B27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4FFF76C-9676-C845-9671-0FABA361952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10FDF38-41D2-4547-B435-80413EE9D68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5FA9AFC-22C4-5247-9AF8-EC8F0BE6077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6FF7C2A-491B-E64B-B3AB-9D9E04374DC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23B865C-0582-8143-B3BE-CC4768F93A2E}"/>
              </a:ext>
            </a:extLst>
          </p:cNvPr>
          <p:cNvSpPr>
            <a:spLocks noGrp="1"/>
          </p:cNvSpPr>
          <p:nvPr>
            <p:ph type="dt" sz="half" idx="10"/>
          </p:nvPr>
        </p:nvSpPr>
        <p:spPr/>
        <p:txBody>
          <a:bodyPr/>
          <a:lstStyle/>
          <a:p>
            <a:fld id="{0A3781E1-7499-2143-B948-C54C8C2DEDD3}" type="datetimeFigureOut">
              <a:rPr lang="en-US" smtClean="0"/>
              <a:t>4/1/20</a:t>
            </a:fld>
            <a:endParaRPr lang="en-US"/>
          </a:p>
        </p:txBody>
      </p:sp>
      <p:sp>
        <p:nvSpPr>
          <p:cNvPr id="8" name="Footer Placeholder 7">
            <a:extLst>
              <a:ext uri="{FF2B5EF4-FFF2-40B4-BE49-F238E27FC236}">
                <a16:creationId xmlns:a16="http://schemas.microsoft.com/office/drawing/2014/main" id="{066640B0-B1EA-884D-81EB-E4B76210BAD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9C61FF2-818C-434A-BCA6-25FC43A383B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4275511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E9C9D3-55A2-374B-991F-8172F640697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46A121A-80AB-964B-9A12-D952B3C081F4}"/>
              </a:ext>
            </a:extLst>
          </p:cNvPr>
          <p:cNvSpPr>
            <a:spLocks noGrp="1"/>
          </p:cNvSpPr>
          <p:nvPr>
            <p:ph type="dt" sz="half" idx="10"/>
          </p:nvPr>
        </p:nvSpPr>
        <p:spPr/>
        <p:txBody>
          <a:bodyPr/>
          <a:lstStyle/>
          <a:p>
            <a:fld id="{0A3781E1-7499-2143-B948-C54C8C2DEDD3}" type="datetimeFigureOut">
              <a:rPr lang="en-US" smtClean="0"/>
              <a:t>4/1/20</a:t>
            </a:fld>
            <a:endParaRPr lang="en-US"/>
          </a:p>
        </p:txBody>
      </p:sp>
      <p:sp>
        <p:nvSpPr>
          <p:cNvPr id="4" name="Footer Placeholder 3">
            <a:extLst>
              <a:ext uri="{FF2B5EF4-FFF2-40B4-BE49-F238E27FC236}">
                <a16:creationId xmlns:a16="http://schemas.microsoft.com/office/drawing/2014/main" id="{7CF63F1C-ABE0-6742-AAFE-6E88735706C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9DFB907-B78B-C24C-87A4-5355B5969113}"/>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921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2DD156C-C1F9-6542-BFCB-2047D9EB6A89}"/>
              </a:ext>
            </a:extLst>
          </p:cNvPr>
          <p:cNvSpPr>
            <a:spLocks noGrp="1"/>
          </p:cNvSpPr>
          <p:nvPr>
            <p:ph type="dt" sz="half" idx="10"/>
          </p:nvPr>
        </p:nvSpPr>
        <p:spPr/>
        <p:txBody>
          <a:bodyPr/>
          <a:lstStyle/>
          <a:p>
            <a:fld id="{0A3781E1-7499-2143-B948-C54C8C2DEDD3}" type="datetimeFigureOut">
              <a:rPr lang="en-US" smtClean="0"/>
              <a:t>4/1/20</a:t>
            </a:fld>
            <a:endParaRPr lang="en-US"/>
          </a:p>
        </p:txBody>
      </p:sp>
      <p:sp>
        <p:nvSpPr>
          <p:cNvPr id="3" name="Footer Placeholder 2">
            <a:extLst>
              <a:ext uri="{FF2B5EF4-FFF2-40B4-BE49-F238E27FC236}">
                <a16:creationId xmlns:a16="http://schemas.microsoft.com/office/drawing/2014/main" id="{5539C80E-016B-6A49-A5CA-DB0DBB241CE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BD49721-9EB2-0241-9104-04B6B4EC1EE7}"/>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7807497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25003B-C63B-1F47-ADF7-97A82AD460B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7C84442-C571-4049-81E4-927224FC604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155F481-E863-6B40-8DE0-E99C1EC7FB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2A82CF7-822C-FA45-9A5E-3434847D2E77}"/>
              </a:ext>
            </a:extLst>
          </p:cNvPr>
          <p:cNvSpPr>
            <a:spLocks noGrp="1"/>
          </p:cNvSpPr>
          <p:nvPr>
            <p:ph type="dt" sz="half" idx="10"/>
          </p:nvPr>
        </p:nvSpPr>
        <p:spPr/>
        <p:txBody>
          <a:bodyPr/>
          <a:lstStyle/>
          <a:p>
            <a:fld id="{0A3781E1-7499-2143-B948-C54C8C2DEDD3}" type="datetimeFigureOut">
              <a:rPr lang="en-US" smtClean="0"/>
              <a:t>4/1/20</a:t>
            </a:fld>
            <a:endParaRPr lang="en-US"/>
          </a:p>
        </p:txBody>
      </p:sp>
      <p:sp>
        <p:nvSpPr>
          <p:cNvPr id="6" name="Footer Placeholder 5">
            <a:extLst>
              <a:ext uri="{FF2B5EF4-FFF2-40B4-BE49-F238E27FC236}">
                <a16:creationId xmlns:a16="http://schemas.microsoft.com/office/drawing/2014/main" id="{C9EE30F8-EF70-C745-B18D-DADD479F4B7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1CC772D-2166-E14B-9213-8070A1F3EC9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027122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D83B12-6D69-2E45-81E7-5BCD7A47CEC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0448410-E28A-7C43-8087-E95B48D8D77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117B8E6-2FBF-2542-9D78-9195EBCF33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9F07638-8D21-E543-BC86-1970E8350FA8}"/>
              </a:ext>
            </a:extLst>
          </p:cNvPr>
          <p:cNvSpPr>
            <a:spLocks noGrp="1"/>
          </p:cNvSpPr>
          <p:nvPr>
            <p:ph type="dt" sz="half" idx="10"/>
          </p:nvPr>
        </p:nvSpPr>
        <p:spPr/>
        <p:txBody>
          <a:bodyPr/>
          <a:lstStyle/>
          <a:p>
            <a:fld id="{0A3781E1-7499-2143-B948-C54C8C2DEDD3}" type="datetimeFigureOut">
              <a:rPr lang="en-US" smtClean="0"/>
              <a:t>4/1/20</a:t>
            </a:fld>
            <a:endParaRPr lang="en-US"/>
          </a:p>
        </p:txBody>
      </p:sp>
      <p:sp>
        <p:nvSpPr>
          <p:cNvPr id="6" name="Footer Placeholder 5">
            <a:extLst>
              <a:ext uri="{FF2B5EF4-FFF2-40B4-BE49-F238E27FC236}">
                <a16:creationId xmlns:a16="http://schemas.microsoft.com/office/drawing/2014/main" id="{7166DA19-F60C-574A-9E2F-42C03B88BD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8EE5EAB-F177-FA46-9471-801CB0C1EEA6}"/>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40133524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6645308-B7A5-6C45-883F-3009F5569B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EACB264-EC4D-FA43-AAE6-5760DF5020A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54F9245-40BC-DF46-B105-9411A4F60AD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3781E1-7499-2143-B948-C54C8C2DEDD3}" type="datetimeFigureOut">
              <a:rPr lang="en-US" smtClean="0"/>
              <a:t>4/1/20</a:t>
            </a:fld>
            <a:endParaRPr lang="en-US"/>
          </a:p>
        </p:txBody>
      </p:sp>
      <p:sp>
        <p:nvSpPr>
          <p:cNvPr id="5" name="Footer Placeholder 4">
            <a:extLst>
              <a:ext uri="{FF2B5EF4-FFF2-40B4-BE49-F238E27FC236}">
                <a16:creationId xmlns:a16="http://schemas.microsoft.com/office/drawing/2014/main" id="{AFF05EF5-8381-3040-B202-BB9798B68E4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0652E2D-40F1-414D-BEB6-265B8547537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333385-CA48-B74E-B468-C79BBCA3ABC4}" type="slidenum">
              <a:rPr lang="en-US" smtClean="0"/>
              <a:t>‹#›</a:t>
            </a:fld>
            <a:endParaRPr lang="en-US"/>
          </a:p>
        </p:txBody>
      </p:sp>
    </p:spTree>
    <p:extLst>
      <p:ext uri="{BB962C8B-B14F-4D97-AF65-F5344CB8AC3E}">
        <p14:creationId xmlns:p14="http://schemas.microsoft.com/office/powerpoint/2010/main" val="29634145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2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92500" lnSpcReduction="1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en-US"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One of the bad habits we pick up early in our lives is to separate things as well as people into secular &amp; sacred. We assume that the secular is what we are more or less in control of: our jobs, our time, our entertainment, our government, our social relations &amp; recreations. While on the other hand the sacred is what God has charge of: worship and the Bible, heaven and hell, church and prayers. </a:t>
            </a: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30478197"/>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JEREMIA 1:1‭-‬19 AFR53 </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77500" lnSpcReduction="2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En Ek sal my oordele oor hulle uitspreek, weens al hulle boosheid; dat hulle My verlaat het en vir ander gode rook laat opgaan het en hulle voor die werke van hulle hande neergebuig het. Jy dan, omgord jou heupe en maak jou klaar en sê aan hulle alles wat Ek jou sal beveel; wees nie vir hulle verskrik nie, dat Ek jou nie vir hulle laat skrik nie. Want kyk, Ek maak jou vandag 'n versterkte stad en 'n ysterpilaar en kopermure teen die hele land: teen die konings van Juda, teen sy vorste, teen sy priesters en teen die volk van die land. En hulle sal teen jou veg, maar jou nie oorwin nie; want Ek is met jou, spreek die Here , om jou uit te red. </a:t>
            </a: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07218941"/>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JEREMIA 7:1‭-‬11 AFR53 </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85000" lnSpcReduction="2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DIE woord wat van die Here tot Jeremia gekom het: Staan in die poort van die huis van die Here , en roep hierdie woord daar uit en sê: Hoor die woord van die Here , o hele Juda, wat deur hierdie poorte ingaan om die Here te aanbid! So sê die Here van die leërskare, die God van Israel: Maak julle weë en julle handelinge goed, dat Ek julle kan laat woon in hierdie plek. Vertrou nie op bedrieglike woorde nie — wat sê: Die Here se tempel, die Here se tempel, die Here se tempel is dit! </a:t>
            </a: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80134345"/>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JEREMIA 7:1‭-‬11 AFR53 </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92500" lnSpcReduction="2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Maar as julle jul weë en julle handelinge waarlik goed maak, as julle waarlik reg doen onder mekaar; vreemdeling, wees en weduwee nie verdruk nie en geen onskuldige bloed in hierdie plek vergiet nie en agter ander gode nie aan loop tot julle eie skade nie — dan sal Ek julle laat woon in hierdie plek, in die land wat Ek aan julle vaders gegee het, van eeu tot eeu. Kyk, julle vertrou op bedrieglike woorde wat nie baat nie. </a:t>
            </a: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73204702"/>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JEREMIA 7:1‭-‬11 AFR53 </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92500" lnSpcReduction="2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Sal julle steel, doodslaan en owerspel bedrywe en vals sweer en vir Baäl offerrook laat opgaan en agter ander gode aan loop, wat julle nie ken nie, en dan kom staan voor my aangesig in hierdie huis waaroor my Naam uitgeroep is, en sê: Ons is verlos! — om al hierdie gruwels te doen? Is hierdie huis waaroor my Naam uitgeroep is, 'n spelonk van moordenaars in julle oë? Ook Ek — kyk, Ek het dit gesien, spreek die Here . </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9328895"/>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JEREMIA 8:6‭-‬7 AFR53 </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92500" lnSpcReduction="2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Ek het geluister en gehoor: hulle spreek wat nie reg is nie; daar is niemand wat berou het oor sy boosheid, dat hy sou sê: Wat het ek gedoen nie? Elkeen spring weg in sy loop soos 'n perd wat storm in die geveg. Selfs 'n groot sprinkaanvoël aan die hemel ken sy bepaalde tye, en 'n tortelduif en 'n swaweltjie en 'n kraanvoël neem die tyd van hulle koms in ag; maar my volk ken die reg van die Here nie. </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56905891"/>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JEREMIA 15:16 AFR53 </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Toe u woorde gevind is, het ek hulle opgeëet, en u woord was vir my vreugde en vrolikheid vir my hart; want u Naam is oor my uitgeroep, Here, God van die leërskare! </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9920270"/>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JEREMIA 15:19‭-‬21 AFR53 </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85000" lnSpcReduction="2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Daarom, so sê die Here : As jy terugkeer, sal Ek jou laat terugkeer, sal jy voor my aangesig staan; en as jy voortbring wat edel is, en niks onedels nie, sal jy soos my mond wees. Laat húlle na jou terugkeer, maar jy moet nie na hulle terugkeer nie. En Ek sal jou 'n onneembare kopermuur vir hierdie volk maak; en hulle sal teen jou veg, maar jou nie oorweldig nie; want Ek is met jou om jou te verlos en om jou te red, spreek die Here . En Ek sal jou red uit die hand van die goddelose mense en jou verlos uit die vuis van die tiranne. </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58346942"/>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JEREMIA 20:9 AFR53 </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En as ek sê: Ek sal aan Hom nie dink nie en in sy Naam nie meer spreek nie, dan word dit in my hart soos 'n brandende vuur, opgesluit in my gebeente. En ek het my moeg gemaak om uit te hou, maar kon nie. </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99895795"/>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JEREMIA 23:29 AFR53 </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Is my woord nie só, soos 'n vuur, spreek die Here, en soos 'n hamer wat 'n rots vermorsel nie? </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15856945"/>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JEREMIA 18:1‭-‬10 AFR53 </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85000" lnSpcReduction="2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DIE woord wat van die Here tot Jeremia gekom het: Maak jou klaar en gaan af na die huis van die pottebakker, en daar sal Ek jou my woorde laat hoor. Toe het ek afgegaan na die huis van die pottebakker, en hy was juis besig om 'n stuk werk op die skywe te maak. En die voorwerp wat hy besig was om te maak, het misluk — soos dit gaan met klei in die hand van die pottebakker — maar hy het daaruit weer 'n ander voorwerp gemaak soos dit in die oë van die pottebakker reg was om dit te maak.</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78712829"/>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en-US"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We then arrange to set aside a sacred place for God, designed we say, to </a:t>
            </a:r>
            <a:r>
              <a:rPr lang="en-US"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honour</a:t>
            </a:r>
            <a:r>
              <a:rPr lang="en-US"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Him, but really intended to keep God in His place, thereby leaving us free to have the final say about everything else that goes on.</a:t>
            </a: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99970903"/>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JEREMIA 18:1‭-‬10 AFR53 </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85000" lnSpcReduction="2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Toe het die woord van die Here tot my gekom en gesê: Sal Ek nie soos hierdie pottebakker met julle kan maak nie, o huis van Israel? spreek die Here . Kyk, soos klei in die hand van die pottebakker, so is julle in my hand, o huis van Israel! In een oomblik sal Ek spreek oor 'n nasie en oor 'n koninkryk om dit uit te ruk en om te gooi en te vernietig; maar as dié nasie waaroor Ek gespreek het, hulle bekeer van hul boosheid, sal Ek berou hê oor die onheil wat Ek van plan was om hulle aan te doen.</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30331977"/>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JEREMIA 18:1‭-‬10 AFR53 </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En in 'n ander oomblik sal Ek spreek oor 'n nasie en oor 'n koninkryk om dit te bou en te plant; maar as hulle doen wat verkeerd is in my oë deur na my stem nie te luister nie, dan sal Ek berou hê oor die goeie waarmee Ek gesê het dat Ek aan hulle goed sal doen. </a:t>
            </a:r>
          </a:p>
          <a:p>
            <a:pPr marL="0" lvl="0" indent="0">
              <a:buClr>
                <a:srgbClr val="31B6FD"/>
              </a:buClr>
              <a:buNone/>
            </a:pPr>
            <a:endPar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8411917"/>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GOD THROWS</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92500" lnSpcReduction="1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en-US"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It is better to stand alone with the truth, than to be wrong with the crowd. It is better to speak the truth that hurts then heals, than falsehood that comforts but then kill. It is better to be hated for telling the truth than to be loved for telling a lie. It is better to be divided by truth than to be united by error. It is better to ultimately succeed with the truth than to temporarily succeed with the lie.</a:t>
            </a:r>
            <a:endPar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7075188"/>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5" name="Title 1"/>
          <p:cNvSpPr>
            <a:spLocks noGrp="1"/>
          </p:cNvSpPr>
          <p:nvPr>
            <p:ph type="ctrTitle"/>
          </p:nvPr>
        </p:nvSpPr>
        <p:spPr>
          <a:xfrm>
            <a:off x="2867067" y="2954911"/>
            <a:ext cx="6517037" cy="1780108"/>
          </a:xfrm>
          <a:prstGeom prst="rect">
            <a:avLst/>
          </a:prstGeom>
        </p:spPr>
        <p:txBody>
          <a:bodyPr>
            <a:noAutofit/>
          </a:bodyPr>
          <a:lstStyle/>
          <a:p>
            <a:pPr lvl="0">
              <a:lnSpc>
                <a:spcPct val="100000"/>
              </a:lnSpc>
              <a:spcBef>
                <a:spcPts val="0"/>
              </a:spcBef>
            </a:pPr>
            <a:r>
              <a:rPr lang="en-US" sz="8000" b="1" i="1" kern="0" dirty="0">
                <a:solidFill>
                  <a:sysClr val="windowText" lastClr="000000"/>
                </a:solidFill>
                <a:effectLst>
                  <a:outerShdw blurRad="38100" dist="38100" dir="2700000" algn="tl">
                    <a:srgbClr val="000000">
                      <a:alpha val="43137"/>
                    </a:srgbClr>
                  </a:outerShdw>
                </a:effectLst>
                <a:latin typeface="Century Gothic" panose="020B0502020202020204" pitchFamily="34" charset="0"/>
              </a:rPr>
              <a:t>GOD THROWS</a:t>
            </a:r>
            <a:endParaRPr kumimoji="0" lang="en-ZA" sz="80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endParaRPr>
          </a:p>
        </p:txBody>
      </p:sp>
    </p:spTree>
    <p:extLst>
      <p:ext uri="{BB962C8B-B14F-4D97-AF65-F5344CB8AC3E}">
        <p14:creationId xmlns:p14="http://schemas.microsoft.com/office/powerpoint/2010/main" val="1144175578"/>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85000" lnSpcReduction="2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en-US"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But true prophets from God will have none of this. They insist that everything, absolutely everything, takes place on sacred ground. That God has something to say about every aspect of our lives: the way we feel and act in the so-called privacy of our hearts and homes, the way we make our money and the way we spend it, the politics we embrace, the wars we fight, the sufferings we endure, the people we hurt and the people we help. </a:t>
            </a: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19997031"/>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77500" lnSpcReduction="2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en-US"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In other words nothing is hidden from the scrutiny of God, nothing is exempt from the rule of God and nothing should escape the purposes of God.</a:t>
            </a:r>
          </a:p>
          <a:p>
            <a:pPr marL="0" lvl="0" indent="0">
              <a:buClr>
                <a:srgbClr val="31B6FD"/>
              </a:buClr>
              <a:buNone/>
            </a:pPr>
            <a:endParaRPr lang="en-US"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a:p>
            <a:pPr marL="0" lvl="0" indent="0">
              <a:buClr>
                <a:srgbClr val="31B6FD"/>
              </a:buClr>
              <a:buNone/>
            </a:pPr>
            <a:r>
              <a:rPr lang="en-US"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A prophet lets people know who God is and what He is like, what He says and what He is doing. A prophet should wake us up from our sleepy complacency so that we can see the great and stunning drama that is our existence and then pushes us onto the stage playing our parts whether we think we are ready or not. </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66008969"/>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70000" lnSpcReduction="2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en-US"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Prophets usually angers us by resisting and rejecting our issues and hang-ups, ripping off the disguises thereof and dragging our heartless attitudes and selfish motives out into the open where they can be seen for what they are. </a:t>
            </a:r>
          </a:p>
          <a:p>
            <a:pPr marL="0" lvl="0" indent="0">
              <a:buClr>
                <a:srgbClr val="31B6FD"/>
              </a:buClr>
              <a:buNone/>
            </a:pPr>
            <a:endParaRPr lang="en-US"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a:p>
            <a:pPr marL="0" lvl="0" indent="0">
              <a:buClr>
                <a:srgbClr val="31B6FD"/>
              </a:buClr>
              <a:buNone/>
            </a:pPr>
            <a:r>
              <a:rPr lang="en-US"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Prophetic ministry makes everything and everybody significant and important. Important because God made it or called him or her. Significant because God wants to actively, right now, use him or her or it. Therefore prophets should make it difficult for us to continue with a slack sloppy selfish life…</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02899836"/>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5" name="Title 1"/>
          <p:cNvSpPr>
            <a:spLocks noGrp="1"/>
          </p:cNvSpPr>
          <p:nvPr>
            <p:ph type="ctrTitle"/>
          </p:nvPr>
        </p:nvSpPr>
        <p:spPr>
          <a:xfrm>
            <a:off x="2867067" y="2875131"/>
            <a:ext cx="6517037" cy="1780108"/>
          </a:xfrm>
          <a:prstGeom prst="rect">
            <a:avLst/>
          </a:prstGeom>
        </p:spPr>
        <p:txBody>
          <a:bodyPr>
            <a:noAutofit/>
          </a:bodyPr>
          <a:lstStyle/>
          <a:p>
            <a:pPr lvl="0">
              <a:lnSpc>
                <a:spcPct val="100000"/>
              </a:lnSpc>
              <a:spcBef>
                <a:spcPts val="0"/>
              </a:spcBef>
            </a:pPr>
            <a:r>
              <a:rPr lang="en-US" sz="8000" b="1" i="1" kern="0" dirty="0">
                <a:solidFill>
                  <a:sysClr val="windowText" lastClr="000000"/>
                </a:solidFill>
                <a:effectLst>
                  <a:outerShdw blurRad="38100" dist="38100" dir="2700000" algn="tl">
                    <a:srgbClr val="000000">
                      <a:alpha val="43137"/>
                    </a:srgbClr>
                  </a:outerShdw>
                </a:effectLst>
                <a:latin typeface="Century Gothic" panose="020B0502020202020204" pitchFamily="34" charset="0"/>
              </a:rPr>
              <a:t>GOD THROWS</a:t>
            </a:r>
            <a:endParaRPr kumimoji="0" lang="en-ZA" sz="80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endParaRPr>
          </a:p>
        </p:txBody>
      </p:sp>
    </p:spTree>
    <p:extLst>
      <p:ext uri="{BB962C8B-B14F-4D97-AF65-F5344CB8AC3E}">
        <p14:creationId xmlns:p14="http://schemas.microsoft.com/office/powerpoint/2010/main" val="211715667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JEREMIA 1:1‭-‬19 AFR53 </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70000" lnSpcReduction="2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DIE woorde van Jeremia, die seun van Hilkía, uit die priesters wat in Ánatot, in die land Benjamin was, tot wie die woord van die Here gekom het in die dae van Josía, die seun van Amon, die koning van Juda, in die dertiende jaar van sy regering, en gekom het in die dae van Jójakim, die seun van Josía, die koning van Juda, tot die einde van die elfde jaar van Sedekía, die seun van Josía, die koning van Juda, totdat Jerusalem ontvolk is in die vyfde maand. Die woord van die Here het dan tot my gekom en gesê: Voordat Ek jou in die moederskoot gevorm het, het Ek jou geken; en voordat jy uit die liggaam voortgekom het, het Ek jou geheilig; Ek het jou tot 'n profeet vir die nasies gemaak.</a:t>
            </a: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58523889"/>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JEREMIA 1:1‭-‬19 AFR53 </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77500" lnSpcReduction="2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Toe het ek gesê: Ag, Here Here , voorwaar, ek kan nie praat nie, want ek is jonk. Maar die Here het vir my gesê: Moenie sê: Ek is jonk nie; want na wie Ek jou ook al stuur, moet jy gaan; en wat Ek jou ook al beveel, moet jy spreek. Wees vir hulle nie bevrees nie, want Ek is met jou om jou uit te red, spreek die Here . Toe het die Here sy hand uitgestrek en my mond aangeroer; en die Here het vir my gesê: Hiermee lê Ek my woorde in jou mond. Kyk, Ek stel jou vandag aan oor die nasies en oor die koninkryke om uit te ruk en om te gooi en te vernietig en te verwoes, om te bou en te plant. </a:t>
            </a: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29728523"/>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JEREMIA 1:1‭-‬19 AFR53 </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70000" lnSpcReduction="2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Verder het die woord van die Here tot my gekom en gesê: Wat sien jy, Jeremia? En ek antwoord: Ek sien 'n amandeltak. Toe sê die Here vir my: Jy het goed gesien, want Ek is wakker oor my woord om dit te volbring. En die woord van die Here het vir die tweede keer tot my gekom en gesê: Wat sien jy? En ek antwoord: Ek sien 'n kokende pot wat van die noorde af kyk. Toe sê die Here vir my: Van die noorde af sal die onheil losbreek oor al die inwoners van die land. Want kyk, Ek roep al die geslagte van die koninkryke van die noorde, spreek die Here ; en hulle sal kom, en hulle sal elkeen sy troon neersit by die ingang van die poorte van Jerusalem en teen al sy mure rondom en teen al die stede van Juda.</a:t>
            </a: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94172463"/>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2130</Words>
  <Application>Microsoft Macintosh PowerPoint</Application>
  <PresentationFormat>Widescreen</PresentationFormat>
  <Paragraphs>43</Paragraphs>
  <Slides>23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23</vt:i4>
      </vt:variant>
    </vt:vector>
  </HeadingPairs>
  <TitlesOfParts>
    <vt:vector size="29" baseType="lpstr">
      <vt:lpstr>Arial</vt:lpstr>
      <vt:lpstr>Calibri</vt:lpstr>
      <vt:lpstr>Calibri Light</vt:lpstr>
      <vt:lpstr>Century Gothic</vt:lpstr>
      <vt:lpstr>Symbol</vt:lpstr>
      <vt:lpstr>Office Theme</vt:lpstr>
      <vt:lpstr>PowerPoint Presentation</vt:lpstr>
      <vt:lpstr>PowerPoint Presentation</vt:lpstr>
      <vt:lpstr>PowerPoint Presentation</vt:lpstr>
      <vt:lpstr>PowerPoint Presentation</vt:lpstr>
      <vt:lpstr>PowerPoint Presentation</vt:lpstr>
      <vt:lpstr>GOD THROWS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GOD THROWS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Annemarie Steyn</dc:creator>
  <cp:lastModifiedBy>Microsoft Office User</cp:lastModifiedBy>
  <cp:revision>73</cp:revision>
  <dcterms:created xsi:type="dcterms:W3CDTF">2019-04-10T23:07:05Z</dcterms:created>
  <dcterms:modified xsi:type="dcterms:W3CDTF">2020-04-01T05:50:26Z</dcterms:modified>
</cp:coreProperties>
</file>