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33" r:id="rId3"/>
    <p:sldId id="331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3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VWXKP6Ubu/OBfjZmIZZhA==" hashData="FlP4jUsYhtPgpzcoCxLk5gMCXJ0YhLCY3zHdEUDs3h/qpaCTC3TUhqGEuozpj5qQNpeBEOkQt0GjkMLXC0Pge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5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8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61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46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10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37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95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36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15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34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41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70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39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6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71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782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427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1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812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597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830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476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41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3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90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63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05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77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6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089608" y="671373"/>
            <a:ext cx="8012783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GEES WESENS</a:t>
            </a:r>
            <a:b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GEESTES WÊRELD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10:3-6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vestings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1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10:3-6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neem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ongehoorsaamheid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volkome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2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2:13-16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leer,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vergelyk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neem die dinge van die Gees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dwaasheid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0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2:13-16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dinge;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sin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sin van Christus.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9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8:5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dinge, maar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JOHANNES 4:1-6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GELIEFDES,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is,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van God: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wat bely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Christus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bely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Christus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1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JOHANNES 4:1-6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Antichris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God,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oorwin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wat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JOHANNES 4:1-6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God ken,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dwaling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3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 6:10-13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EINDELIK,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sterkte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Trek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wapenrusting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worstelstryd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owerhede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wêreldheersers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duisternis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5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 6:10-13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lug.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neem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wapenrusting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op,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weerstand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 IS GEES WESENS IN KONNEKSIE MET ‘N GEESTES WÊRELD GEWIKKEL IN ‘N GEESTELIKE KONFLIK OPPAD NA ‘N GEESTELIKE DOEL &amp; DESTINASIE.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9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TIMÓTHEÜS 4:1-2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uitdruklik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afvallig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verleidende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aanhang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geveinsdheid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gebrandmerk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8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6:4-10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geduld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node,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benoudhede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gevangenskappe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oproere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arbeid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slapelose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reinheid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lankmoedigheid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vriendelikheid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ongeveinsde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6:4-10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linkerhand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verleiers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onbekendes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sterwendes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bedroefdes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opgeruimd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armes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15:42-49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opstanding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verganklikheid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onverganklikheid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7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15:42-49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So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Adam, het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Adam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lewendmakende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Gees.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ewenwel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4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15:42-49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so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so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3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12:1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onkundig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 5:19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psalms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lofsange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liedere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psalmsing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2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KOLOSSENSE 1:9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bid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word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5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2:5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opbou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tot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huis,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offers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welgevallig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Christus.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8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6:8-18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Aram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oorlog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Israel,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beraadslaag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die man van God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Pas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trek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trek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089608" y="671373"/>
            <a:ext cx="8012783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GEES WESENS</a:t>
            </a:r>
            <a:b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GEESTES WÊRELD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08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6:8-18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man van God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gewaarsku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Toe word die hart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Aram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onrustig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Kan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6:8-18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Nee,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Israel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wat u in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slaapkamer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Hy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Dotan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7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6:8-18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strydwaens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in die nag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omsingel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man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strydwaens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rondom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Ag,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die wat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wat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6:8-18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Here , open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geopen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meteens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die berg vol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rondom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blindheid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blindheid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THESSALONICENSE 5:23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Hy, die God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volkome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onberispelik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wederkoms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 Jesus Christus!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4:17-18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oomblik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oortreffende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let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sigbare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onsigbare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sigbare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onsigbare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2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1713</Words>
  <Application>Microsoft Macintosh PowerPoint</Application>
  <PresentationFormat>Widescreen</PresentationFormat>
  <Paragraphs>116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Symbol</vt:lpstr>
      <vt:lpstr>Office Theme</vt:lpstr>
      <vt:lpstr>GEES WESENS GEESTES WÊRELD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GEES WESENS GEESTES WÊRELD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Herman Lourens</cp:lastModifiedBy>
  <cp:revision>103</cp:revision>
  <dcterms:created xsi:type="dcterms:W3CDTF">2019-11-08T20:02:32Z</dcterms:created>
  <dcterms:modified xsi:type="dcterms:W3CDTF">2020-04-28T19:45:34Z</dcterms:modified>
</cp:coreProperties>
</file>