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331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3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h5+I0ottbIxkOJEVNJ7JqA==" hashData="iC0IHGCQMqaePVImPnlJkuO7++wBemYyiGz4InBGVJnfm9EwMDdoQJu9Ke7OaYiZOQjeaX/8YXdUMKfOyRSJ1w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7" autoAdjust="0"/>
    <p:restoredTop sz="87345"/>
  </p:normalViewPr>
  <p:slideViewPr>
    <p:cSldViewPr snapToGrid="0" snapToObjects="1">
      <p:cViewPr varScale="1">
        <p:scale>
          <a:sx n="79" d="100"/>
          <a:sy n="79" d="100"/>
        </p:scale>
        <p:origin x="232" y="1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4/19/20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4293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885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6653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413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17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4328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367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40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72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257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93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42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03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0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24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4/19/20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4/19/20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4/19/20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661946"/>
            <a:ext cx="6951800" cy="455013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kumimoji="0" lang="en-US" sz="7800" b="1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 pitchFamily="34" charset="0"/>
              </a:rPr>
              <a:t>HAVING DONE ALL STAND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23:8-23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Benája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Jójada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man,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Kábseël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twee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Moab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afgegaan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leeu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binne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-in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kuil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doodgeslaan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sneeudag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Hy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Egiptenaar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man;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140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23:8-23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hand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Egiptenaar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'n spies;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afgegaan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spies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hand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Egiptenaar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geruk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spies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doodgesteek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Benája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Jójada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'n naam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gehad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Hy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geëerd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dertig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tot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aangestel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lyfwag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912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EFÉSIËRS 6:10-20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EINDELIK,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broeders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word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kragtig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sterkte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Trek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wapenrusting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teen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duiwel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worstelstryd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teen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owerhede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teen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magte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teen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wêreldheersers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duisternis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teen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bose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lug.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44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EFÉSIËRS 6:10-20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neem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wapenrusting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op,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weerstand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bied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onheil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volbring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 vas,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lendene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omgord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borswapen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geregtigheid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skoene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voete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bereidheid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evangelie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533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EFÉSIËRS 6:10-20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Behalwe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neem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skild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geloof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waarmee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vurige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pyle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Bose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uitblus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neem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helm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verlossing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swaard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Gees —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—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terwyl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smeking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geleentheid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bid in die Gees,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daartoe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volharding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smeking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my,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7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EFÉSIËRS 6:10-20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mag word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oopmaak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vrymoedigheid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verborgenheid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evangelie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bekend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gesant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kettings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vrymoediglik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204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661946"/>
            <a:ext cx="6951800" cy="455013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kumimoji="0" lang="en-US" sz="7800" b="1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 pitchFamily="34" charset="0"/>
              </a:rPr>
              <a:t>HAVING DONE ALL STAND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75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HEBREËRS 10:36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lydsaamheid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om,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belofte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verkry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endParaRPr lang="en-US" sz="3600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ctr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 you have need of endurance, so that </a:t>
            </a:r>
          </a:p>
          <a:p>
            <a:pPr marL="0" lvl="0" indent="0" algn="ctr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after you have done the will of God, </a:t>
            </a:r>
          </a:p>
          <a:p>
            <a:pPr marL="0" lvl="0" indent="0" algn="ctr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you may receive / inherit the promise.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1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23:8-23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 is die name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gehad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Joseb-Bassebet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Tagkemoniet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hoof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adjudante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Adino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Esniet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teen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agthonderd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gesneuwel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ná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Eleásar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Dodo,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Ahohiet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529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23:8-23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uitgedaag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bymekaar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veg,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Israel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weggetrek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opgestaan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totdat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swaard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gekleef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oorwinning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bewerk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969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23:8-23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manskappe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teruggekom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agter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net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ná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Samma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Age,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Harariet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Toe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Legi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bymekaarkom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stuk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land was vol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lensies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gevlug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opgestel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middel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stuk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afgeneem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oorwinning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bewerk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2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23:8-23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dertig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afgetrek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teen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oestyd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spelonk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Adúllam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terwyl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hoop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dal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Refáim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toe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bergvesting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besetting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toe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Betlehem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95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23:8-23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begeerte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Wie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water gee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put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Betlehem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poort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is? Toe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water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geskep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put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Betlehem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poort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gedra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57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23:8-23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uitgegiet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my, Here 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lewensgevaar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het?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01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23:8-23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Abísai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Joab,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Serúja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hoof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spies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geswaai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driehonderd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gesneuwel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'n naam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gehad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geëer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owerste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maar tot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17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1027</Words>
  <Application>Microsoft Macintosh PowerPoint</Application>
  <PresentationFormat>Widescreen</PresentationFormat>
  <Paragraphs>78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Symbol</vt:lpstr>
      <vt:lpstr>Office Theme</vt:lpstr>
      <vt:lpstr>HAVING DONE ALL STAND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HAVING DONE ALL STAND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DIVINE DESIGN IV</dc:title>
  <dc:creator>Microsoft Office User</dc:creator>
  <cp:lastModifiedBy>Microsoft Office User</cp:lastModifiedBy>
  <cp:revision>98</cp:revision>
  <dcterms:created xsi:type="dcterms:W3CDTF">2019-11-08T20:02:32Z</dcterms:created>
  <dcterms:modified xsi:type="dcterms:W3CDTF">2020-04-19T19:37:54Z</dcterms:modified>
</cp:coreProperties>
</file>