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331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25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pzwqeZx/ZdSYkvaFrZDDvQ==" hashData="8m6aj78T/X+EC5cDVVda3HJlzwf1DTxVCf5sYC82pt0XF5+MgmgGiEmTLMk7qgtnvR6Y5gfyFC0y2L4yiJHGZ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87" autoAdjust="0"/>
    <p:restoredTop sz="87322"/>
  </p:normalViewPr>
  <p:slideViewPr>
    <p:cSldViewPr snapToGrid="0" snapToObjects="1">
      <p:cViewPr varScale="1">
        <p:scale>
          <a:sx n="140" d="100"/>
          <a:sy n="140" d="100"/>
        </p:scale>
        <p:origin x="1664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4/11/20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Hebreërs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Efésiërs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303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80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730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035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9755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5750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7709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966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998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51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7404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357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0363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5198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977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368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104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9436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96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671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079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24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76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583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458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81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4/11/20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6"/>
            <a:ext cx="6951800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HOLY SPIRIT</a:t>
            </a:r>
            <a:b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OF LIFE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JOHANNES 16:6-8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droefheid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hart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vervul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voordelig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want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Trooster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maar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weggaan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wêreld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oortuig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geregtigheid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oordeel</a:t>
            </a:r>
            <a:endParaRPr lang="en-US" sz="3600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758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GALÁSIËRS 5:19-22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werke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naamlik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owerspel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hoerery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onreinheid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ongebondenheid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afgodery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towery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vyandskap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twis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jaloersheid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toornigheid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naywer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tweedrag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partyskap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afguns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dronkenskap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brassery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dergelike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dinge,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8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GALÁSIËRS 5:19-22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waarvan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vooraf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vroeër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sulke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koninkryk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beërwe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Maar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vrug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Gees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blydskap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lankmoedigheid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vriendelikheid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goedheid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getrouheid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sagmoedigheid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selfbeheersing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97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skepping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nietigheid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onderworpe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-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gewillig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onderwerp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- Want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skepping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wag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reikhalsende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verlange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op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openbaarmaking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God.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reken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lyding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teenwoordige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tyd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opweeg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teen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heerlikheid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geopenbaar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19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is,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erfgename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erfgename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mede-erfgename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Christus,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naamlik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verheerlik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word. DAAR is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nou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veroordeling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wat in Christus Jesus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wandel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Gees.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60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die wet van die Gees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Christus Jesus het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vrygemaak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wet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Want God het -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wet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onmoontlik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kragteloos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-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gelykheid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sondige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67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veroordeel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reg van die wet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vervul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wandel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Gees. Want die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bedink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dinge, maar die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geestelik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geestelike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063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wat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bedink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is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wat die Gees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bedink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bedink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vyandskap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teen God is;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onderwerp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wet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607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wat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behaag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egter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in die Gees,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naamlik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Gees van God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Maar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iemand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Gees van Christus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dié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behoort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27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as Christus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is, dan is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liggaam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vanweë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die gees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vanweë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geregtigheid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die Gees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Jesus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opgewek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wat Christus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opgewek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sterflike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liggame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Gees wat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44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Johannes 6:53-63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Jesus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julleself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Hy wat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drink, het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opwek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laaste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11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dan,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broeders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skuldenaars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want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sterwe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Gees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werke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liggaam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almal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Gees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gelei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dié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81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8:1-20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ontvang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'n gees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slawerny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vrees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ontvang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Gees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aanneming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Abba, Vader! Die Gees self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getuig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saam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kinders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is;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85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EFÉSIËRS 5:18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dronk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wyn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-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daarin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losbandigheid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maar word met die Gees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vervul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427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8:26-28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net so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Gees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swakhede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reg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bid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maar die Gees self tree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met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onuitspreeklike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sugtinge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US" sz="3600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57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8:26-28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wat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harte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deursoek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bedoeling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Gees is,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omdat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ooreenkomstig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intree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liefhet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goede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meewerk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voorneme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geroep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133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8:35-39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Christus -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verdrukking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benoudheid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vervolging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honger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naaktheid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gevaar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swaard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geskrywe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is: Om U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ontwil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word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hele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gereken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slagskape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64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ROMEINE 8:35-39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in al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oorwinnaars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liefgehad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Want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versekerd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dood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engele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owerhede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magte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teenwoordige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toekomende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hoogte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diepte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of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ander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skepsel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skei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liefde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God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Christus Jesus,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onse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Here,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61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620100" y="661946"/>
            <a:ext cx="6951800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HOLY SPIRIT</a:t>
            </a:r>
            <a:b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OF LIFE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440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Johannes 6:53-63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Want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spys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waarlik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drank. Wie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bloed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drink,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lewende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Vader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gestuur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Vader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so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ook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My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28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Johannes 6:53-63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Dít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die brood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hemel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neergedaal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-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soos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vaders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manna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geëet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gesterwe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brood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ewigheid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dinge het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sinagoge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 Hy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Kapérnaüm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onderrig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gegee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52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Johannes 6:53-63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dissipels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Hierdie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hard,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daarna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luister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Jesus het in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Homself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geweet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sy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dissipels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hieroor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murmureer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'n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aanstoot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? 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00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Johannes 6:53-63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Hoe dan as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Seun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mens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daarheen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opvaar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waar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tevore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was?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die Gees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lewend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vlees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nut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;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woorde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tot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spreek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is gees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lewe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231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Johannes 14:26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maar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Trooster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Gees, wat die Vader in my Naam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stuur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Hy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leer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herinner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aan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alles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wat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Ek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vir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gesê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het.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352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Efésiërs</a:t>
            </a:r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4:30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bedroef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Heilige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Gees van God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deur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julle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verseël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is tot die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van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verlossing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7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 THESSALONICENSE 5:19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719072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Blus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die Gees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uit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3600" i="1" dirty="0" err="1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nie</a:t>
            </a:r>
            <a:r>
              <a:rPr lang="en-US" sz="36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82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1414</Words>
  <Application>Microsoft Macintosh PowerPoint</Application>
  <PresentationFormat>Widescreen</PresentationFormat>
  <Paragraphs>100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Century Gothic</vt:lpstr>
      <vt:lpstr>Symbol</vt:lpstr>
      <vt:lpstr>Office Theme</vt:lpstr>
      <vt:lpstr>HOLY SPIRIT OF LIFE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HOLY SPIRIT OF LIFE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DIVINE DESIGN IV</dc:title>
  <dc:creator>Microsoft Office User</dc:creator>
  <cp:lastModifiedBy>Microsoft Office User</cp:lastModifiedBy>
  <cp:revision>103</cp:revision>
  <dcterms:created xsi:type="dcterms:W3CDTF">2019-11-08T20:02:32Z</dcterms:created>
  <dcterms:modified xsi:type="dcterms:W3CDTF">2020-04-11T18:51:25Z</dcterms:modified>
</cp:coreProperties>
</file>