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331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3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F2HcNKdSDtuTVWyHCt9YoQ==" hashData="ZYArRNW1VvASsoMcSYv7pdX5fZ43Nxh3vZ4sqng+B56PEvnxa7IzmAkMVmVXtX+1VcmVwsVfzwsV7iIpBAku0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06" autoAdjust="0"/>
    <p:restoredTop sz="87345"/>
  </p:normalViewPr>
  <p:slideViewPr>
    <p:cSldViewPr snapToGrid="0" snapToObjects="1">
      <p:cViewPr varScale="1">
        <p:scale>
          <a:sx n="135" d="100"/>
          <a:sy n="135" d="100"/>
        </p:scale>
        <p:origin x="89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4/25/20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042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29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49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07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205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2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658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09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9828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34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404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860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042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003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334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843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814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987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87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741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0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36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00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49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915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083443" y="661946"/>
            <a:ext cx="805598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LAAT DIE SALWING VLOEI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WAARHEID &amp; KRAG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THESSALONICENSE 1:5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evangelie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versekerdheid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hoedanig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2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WAARHEID &amp; KRAG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TIMÓTHEÜS 1:7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God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gees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vreesagtigheid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selfbeheersing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9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WAARHEID &amp; KRAG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TIMÓTHEÜS 4:3-4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gesonde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leer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gestreel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menigte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leraars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versamel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begeerlikhede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afkeer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wend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fabels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STRATEGIE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JEREMIA 29:11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watter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gedagtes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aangaande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koester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gedagtes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onheil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hoopvolle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toekoms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7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STRATEGIE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TIMÓTHEÜS 3:10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navolger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leer,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lewenswandel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lankmoedigheid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lydsaamheid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2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WYSHEID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SPREUKE 9:10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beginsel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wysheid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6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WYSHEID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 6:10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wysheid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1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 GENESING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SPREUKE 3:5-8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Here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hele hart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Ken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Hý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gelykmaak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kwaad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genesing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verkwikking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gebeente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9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 GENESING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SPREUKE 4:20-23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luister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hart.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genesing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hart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oorspronge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00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7. DEURBRAAK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SAMUEL 5:20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Dawid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Baäl-Pérasim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Dawid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verslaan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Die Here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vyande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deurbreek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Baäl-Pérasim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2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EXODUS 30:22-26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VERDER het die Here met Moses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jý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neem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speserye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vyfhonderd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fyn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mirre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helfte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soveel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geurige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tweehonderd-en-vyftig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tweehonderd-en-vyftig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geurige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kalmoes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vyfhonderd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kassie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heiligdom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1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7. DEURBRAAK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JESAJA 58:8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deurbreek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dageraad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genesing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skielik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uitspruit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agterhoede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1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8. VRUG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JESAJA 37:31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vrygeraaktes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oorgebly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van die huis van Juda,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skiet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ondertoe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vrugte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boontoe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7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8. VRUG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KOLOSSENSE 1:10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waardiglik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mag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wandel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behaag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mag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groei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8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9. VERGIFNIS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 6:12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vergeef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skulde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skuldenaars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vergewe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9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9. VERGIFNIS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KOLOSSENSE 3:13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vergewe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teen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Christus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vergeef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66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10.	BESKERMING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PSALMS 91:1-2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 wat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skuilplek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Allerhoogste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vernag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skaduwee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Almagtige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toevlug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bergvesting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my God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3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083443" y="661946"/>
            <a:ext cx="805598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LAAT DIE SALWING VLOEI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03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EXODUS 30:22-26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olyfolie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daarvan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salfolie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salfmengsel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salfmenger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salfolie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Daarmee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die tent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samekoms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ark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Getuienis</a:t>
            </a: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2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EXODUS 30:30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Aäron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priesteramp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3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EXODUS 40:15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gesalf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priesteramp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salwing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priesterskap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geslagte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73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JOHANNES 2:20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salwing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82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NUWE SEISOEN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 5:6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het Christus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goddelose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gesterwe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0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NUWE SEISOEN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THESSALONICENSE 5:1-3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geleenthede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broeders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geskryf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self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nag.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veiligheid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oorval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skielike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verderf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barensnood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swanger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sekerlik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ontvlug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0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VORENTOE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435608"/>
            <a:ext cx="10848814" cy="4856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ESÉGIËL 1:11-12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vlerke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uitgesprei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boontoe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mekaar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verbind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twee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liggame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vorentoe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weggedraai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13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1070</Words>
  <Application>Microsoft Macintosh PowerPoint</Application>
  <PresentationFormat>Widescreen</PresentationFormat>
  <Paragraphs>142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Symbol</vt:lpstr>
      <vt:lpstr>Office Theme</vt:lpstr>
      <vt:lpstr>LAAT DIE SALWING VLOEI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LAAT DIE SALWING VLOEI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Herman Lourens</cp:lastModifiedBy>
  <cp:revision>116</cp:revision>
  <dcterms:created xsi:type="dcterms:W3CDTF">2019-11-08T20:02:32Z</dcterms:created>
  <dcterms:modified xsi:type="dcterms:W3CDTF">2020-04-25T20:46:00Z</dcterms:modified>
</cp:coreProperties>
</file>