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5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xeQj0ZSfhyOcHbPx7GaYFw==" hashData="TlU9RiMmePIuPrqa+Yp/oSbkErLPXfdpfYPlaFVuNSz0BZxKn5Zc8dfrEjioREVkiyV5Z21heIsK8QCirc4nEw=="/>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75" autoAdjust="0"/>
    <p:restoredTop sz="94660"/>
  </p:normalViewPr>
  <p:slideViewPr>
    <p:cSldViewPr snapToGrid="0">
      <p:cViewPr varScale="1">
        <p:scale>
          <a:sx n="162" d="100"/>
          <a:sy n="162" d="100"/>
        </p:scale>
        <p:origin x="20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6AD6EE87-EBD5-4F12-A48A-63ACA297AC8F}" type="datetimeFigureOut">
              <a:rPr lang="en-US" smtClean="0"/>
              <a:t>4/11/20</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24588629"/>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0298CD5-6C1E-4009-B41F-6DF62E31D3BE}" type="datetimeFigureOut">
              <a:rPr lang="en-US" smtClean="0"/>
              <a:pPr/>
              <a:t>4/11/20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03399675"/>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0298CD5-6C1E-4009-B41F-6DF62E31D3BE}" type="datetimeFigureOut">
              <a:rPr lang="en-US" smtClean="0"/>
              <a:pPr/>
              <a:t>4/11/20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41493135"/>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0298CD5-6C1E-4009-B41F-6DF62E31D3BE}" type="datetimeFigureOut">
              <a:rPr lang="en-US" smtClean="0"/>
              <a:pPr/>
              <a:t>4/11/20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72298050"/>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298CD5-6C1E-4009-B41F-6DF62E31D3BE}" type="datetimeFigureOut">
              <a:rPr lang="en-US" smtClean="0"/>
              <a:pPr/>
              <a:t>4/11/20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05253263"/>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0298CD5-6C1E-4009-B41F-6DF62E31D3BE}" type="datetimeFigureOut">
              <a:rPr lang="en-US" smtClean="0"/>
              <a:pPr/>
              <a:t>4/11/20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05854131"/>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0298CD5-6C1E-4009-B41F-6DF62E31D3BE}" type="datetimeFigureOut">
              <a:rPr lang="en-US" smtClean="0"/>
              <a:pPr/>
              <a:t>4/11/20</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47027812"/>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4CD73815-2707-4475-8F1A-B873CB631BB4}" type="datetimeFigureOut">
              <a:rPr lang="en-US" smtClean="0"/>
              <a:t>4/11/20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48629093"/>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2A4AFB99-0EAB-4182-AFF8-E214C82A68F6}" type="datetimeFigureOut">
              <a:rPr lang="en-US" smtClean="0"/>
              <a:t>4/11/20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18095660"/>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4/11/20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43852751"/>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61015F-7CC6-4D0A-9D87-873EA4C304CC}" type="datetimeFigureOut">
              <a:rPr lang="en-US" smtClean="0"/>
              <a:t>4/11/20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19990901"/>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4/11/20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57124486"/>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4/11/20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15794655"/>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4/11/20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89553505"/>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4/11/20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66508287"/>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C68B11-C5A8-448C-8CE9-B1A273C79CFC}" type="datetimeFigureOut">
              <a:rPr lang="en-US" smtClean="0"/>
              <a:t>4/11/20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56617229"/>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smtClean="0"/>
              <a:t>4/11/20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867E5644-1E61-4311-A31E-84CB9C7AA8A9}" type="slidenum">
              <a:rPr lang="en-US" smtClean="0"/>
              <a:t>‹#›</a:t>
            </a:fld>
            <a:endParaRPr lang="en-US" dirty="0"/>
          </a:p>
        </p:txBody>
      </p:sp>
    </p:spTree>
    <p:extLst>
      <p:ext uri="{BB962C8B-B14F-4D97-AF65-F5344CB8AC3E}">
        <p14:creationId xmlns:p14="http://schemas.microsoft.com/office/powerpoint/2010/main" val="2946009203"/>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90298CD5-6C1E-4009-B41F-6DF62E31D3BE}" type="datetimeFigureOut">
              <a:rPr lang="en-US" smtClean="0"/>
              <a:pPr/>
              <a:t>4/11/20</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1821334"/>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 id="2147483763" r:id="rId12"/>
    <p:sldLayoutId id="2147483764" r:id="rId13"/>
    <p:sldLayoutId id="2147483765" r:id="rId14"/>
    <p:sldLayoutId id="2147483766" r:id="rId15"/>
    <p:sldLayoutId id="2147483767" r:id="rId16"/>
    <p:sldLayoutId id="2147483768" r:id="rId17"/>
  </p:sldLayoutIdLst>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t>THE FEAR OF GOD II.</a:t>
            </a:r>
            <a:endParaRPr lang="en-ZA" dirty="0"/>
          </a:p>
        </p:txBody>
      </p:sp>
    </p:spTree>
    <p:extLst>
      <p:ext uri="{BB962C8B-B14F-4D97-AF65-F5344CB8AC3E}">
        <p14:creationId xmlns:p14="http://schemas.microsoft.com/office/powerpoint/2010/main" val="2951175133"/>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288473"/>
            <a:ext cx="8825659" cy="4731327"/>
          </a:xfrm>
        </p:spPr>
        <p:txBody>
          <a:bodyPr anchor="ctr">
            <a:normAutofit/>
          </a:bodyPr>
          <a:lstStyle/>
          <a:p>
            <a:pPr marL="0" indent="0" algn="just">
              <a:buNone/>
            </a:pPr>
            <a:endParaRPr lang="nl-NL" sz="3200" i="1" dirty="0"/>
          </a:p>
          <a:p>
            <a:pPr marL="0" indent="0" algn="just">
              <a:buNone/>
            </a:pPr>
            <a:r>
              <a:rPr lang="nl-NL" sz="3200" i="1" dirty="0"/>
              <a:t>Mt 10:28. ‘En moenie vrees vir die wat die liggaam doodmaak, maar die siel nie kan doodmaak nie; maar vrees Hom liewer wat die siel sowel as die liggaam kan verderwe in die hel.’</a:t>
            </a:r>
            <a:endParaRPr lang="en-ZA" sz="3200" i="1" dirty="0"/>
          </a:p>
        </p:txBody>
      </p:sp>
    </p:spTree>
    <p:extLst>
      <p:ext uri="{BB962C8B-B14F-4D97-AF65-F5344CB8AC3E}">
        <p14:creationId xmlns:p14="http://schemas.microsoft.com/office/powerpoint/2010/main" val="565944272"/>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724891"/>
            <a:ext cx="8825659" cy="4294909"/>
          </a:xfrm>
        </p:spPr>
        <p:txBody>
          <a:bodyPr anchor="ctr">
            <a:normAutofit/>
          </a:bodyPr>
          <a:lstStyle/>
          <a:p>
            <a:pPr marL="0" indent="0" algn="just">
              <a:buNone/>
            </a:pPr>
            <a:r>
              <a:rPr lang="en-ZA" sz="3200" i="1" dirty="0" err="1"/>
              <a:t>Hd</a:t>
            </a:r>
            <a:r>
              <a:rPr lang="en-ZA" sz="3200" i="1" dirty="0"/>
              <a:t> 10:2. ‘He and all his family were devout and God-fearing; he gave generously to those in need and prayed to God regularly.’</a:t>
            </a:r>
          </a:p>
        </p:txBody>
      </p:sp>
    </p:spTree>
    <p:extLst>
      <p:ext uri="{BB962C8B-B14F-4D97-AF65-F5344CB8AC3E}">
        <p14:creationId xmlns:p14="http://schemas.microsoft.com/office/powerpoint/2010/main" val="3511893238"/>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288473"/>
            <a:ext cx="8825659" cy="4731327"/>
          </a:xfrm>
        </p:spPr>
        <p:txBody>
          <a:bodyPr anchor="ctr">
            <a:noAutofit/>
          </a:bodyPr>
          <a:lstStyle/>
          <a:p>
            <a:pPr marL="0" indent="0" algn="just">
              <a:buNone/>
            </a:pPr>
            <a:endParaRPr lang="en-ZA" sz="3200" i="1" dirty="0"/>
          </a:p>
          <a:p>
            <a:pPr marL="0" indent="0" algn="just">
              <a:buNone/>
            </a:pPr>
            <a:r>
              <a:rPr lang="en-ZA" sz="3200" i="1" dirty="0"/>
              <a:t>To translate the fear of God as mere reverence or some respect for Him is to misunderstand the meaning of Scripture and reduce it’s impact. The fear of the Lord is much more than some casual reverence or respect. It is the fear of failing to enter into what He has promised. </a:t>
            </a:r>
          </a:p>
        </p:txBody>
      </p:sp>
    </p:spTree>
    <p:extLst>
      <p:ext uri="{BB962C8B-B14F-4D97-AF65-F5344CB8AC3E}">
        <p14:creationId xmlns:p14="http://schemas.microsoft.com/office/powerpoint/2010/main" val="3613256574"/>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724891"/>
            <a:ext cx="8825659" cy="4294909"/>
          </a:xfrm>
        </p:spPr>
        <p:txBody>
          <a:bodyPr anchor="ctr">
            <a:normAutofit/>
          </a:bodyPr>
          <a:lstStyle/>
          <a:p>
            <a:pPr marL="0" indent="0" algn="just">
              <a:buNone/>
            </a:pPr>
            <a:r>
              <a:rPr lang="en-ZA" sz="3200" i="1" dirty="0"/>
              <a:t>It is the fear of final rejection by Him and being at risk to be separated from Him. It is fearing for what God can and will do for ‘it is a fearful thing to fall into the hands of the living God’ the Word teaches…</a:t>
            </a:r>
          </a:p>
        </p:txBody>
      </p:sp>
    </p:spTree>
    <p:extLst>
      <p:ext uri="{BB962C8B-B14F-4D97-AF65-F5344CB8AC3E}">
        <p14:creationId xmlns:p14="http://schemas.microsoft.com/office/powerpoint/2010/main" val="939889101"/>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288473"/>
            <a:ext cx="8825659" cy="4731327"/>
          </a:xfrm>
        </p:spPr>
        <p:txBody>
          <a:bodyPr anchor="ctr">
            <a:normAutofit/>
          </a:bodyPr>
          <a:lstStyle/>
          <a:p>
            <a:pPr marL="0" indent="0" algn="just">
              <a:buNone/>
            </a:pPr>
            <a:r>
              <a:rPr lang="en-GB" sz="3200" i="1" dirty="0"/>
              <a:t>The CURE for the FEAR of man or anything else is the FEAR of God! We either FEAR God, or we will have to FEAR other people and a whole lot of other things…</a:t>
            </a:r>
            <a:endParaRPr lang="en-ZA" sz="3200" dirty="0"/>
          </a:p>
          <a:p>
            <a:pPr marL="0" indent="0" algn="just">
              <a:buNone/>
            </a:pPr>
            <a:endParaRPr lang="en-ZA" sz="2000" dirty="0"/>
          </a:p>
        </p:txBody>
      </p:sp>
    </p:spTree>
    <p:extLst>
      <p:ext uri="{BB962C8B-B14F-4D97-AF65-F5344CB8AC3E}">
        <p14:creationId xmlns:p14="http://schemas.microsoft.com/office/powerpoint/2010/main" val="2692335996"/>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724891"/>
            <a:ext cx="8825659" cy="4294909"/>
          </a:xfrm>
        </p:spPr>
        <p:txBody>
          <a:bodyPr anchor="ctr">
            <a:normAutofit/>
          </a:bodyPr>
          <a:lstStyle/>
          <a:p>
            <a:pPr marL="0" indent="0" algn="just">
              <a:buNone/>
            </a:pPr>
            <a:r>
              <a:rPr lang="nl-NL" sz="3200" i="1" dirty="0"/>
              <a:t>Amos 7:10-17. ‘Toe het Amásia, die priester van Bet-el, Jeróbeam, koning van Israel, laat weet: Amos het ‘n sameswering gesmee teen u midde-in die huis van Israel; die land sal dit onder al sy woorde nie kan uithou nie.’</a:t>
            </a:r>
            <a:endParaRPr lang="en-ZA" sz="3200" i="1" dirty="0"/>
          </a:p>
        </p:txBody>
      </p:sp>
    </p:spTree>
    <p:extLst>
      <p:ext uri="{BB962C8B-B14F-4D97-AF65-F5344CB8AC3E}">
        <p14:creationId xmlns:p14="http://schemas.microsoft.com/office/powerpoint/2010/main" val="4166029792"/>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288473"/>
            <a:ext cx="8825659" cy="4731327"/>
          </a:xfrm>
        </p:spPr>
        <p:txBody>
          <a:bodyPr anchor="ctr">
            <a:normAutofit/>
          </a:bodyPr>
          <a:lstStyle/>
          <a:p>
            <a:pPr marL="0" indent="0" algn="just">
              <a:buNone/>
            </a:pPr>
            <a:r>
              <a:rPr lang="en-ZA" sz="3200" i="1" dirty="0"/>
              <a:t>‘Want so het Amos </a:t>
            </a:r>
            <a:r>
              <a:rPr lang="en-ZA" sz="3200" i="1" dirty="0" err="1"/>
              <a:t>gesê</a:t>
            </a:r>
            <a:r>
              <a:rPr lang="en-ZA" sz="3200" i="1" dirty="0"/>
              <a:t>: </a:t>
            </a:r>
            <a:r>
              <a:rPr lang="en-ZA" sz="3200" i="1" dirty="0" err="1"/>
              <a:t>Jeróbeam</a:t>
            </a:r>
            <a:r>
              <a:rPr lang="en-ZA" sz="3200" i="1" dirty="0"/>
              <a:t> </a:t>
            </a:r>
            <a:r>
              <a:rPr lang="en-ZA" sz="3200" i="1" dirty="0" err="1"/>
              <a:t>sal</a:t>
            </a:r>
            <a:r>
              <a:rPr lang="en-ZA" sz="3200" i="1" dirty="0"/>
              <a:t> </a:t>
            </a:r>
            <a:r>
              <a:rPr lang="en-ZA" sz="3200" i="1" dirty="0" err="1"/>
              <a:t>deur</a:t>
            </a:r>
            <a:r>
              <a:rPr lang="en-ZA" sz="3200" i="1" dirty="0"/>
              <a:t> die </a:t>
            </a:r>
            <a:r>
              <a:rPr lang="en-ZA" sz="3200" i="1" dirty="0" err="1"/>
              <a:t>swaard</a:t>
            </a:r>
            <a:r>
              <a:rPr lang="en-ZA" sz="3200" i="1" dirty="0"/>
              <a:t> </a:t>
            </a:r>
            <a:r>
              <a:rPr lang="en-ZA" sz="3200" i="1" dirty="0" err="1"/>
              <a:t>sterwe</a:t>
            </a:r>
            <a:r>
              <a:rPr lang="en-ZA" sz="3200" i="1" dirty="0"/>
              <a:t>, en Israel </a:t>
            </a:r>
            <a:r>
              <a:rPr lang="en-ZA" sz="3200" i="1" dirty="0" err="1"/>
              <a:t>sal</a:t>
            </a:r>
            <a:r>
              <a:rPr lang="en-ZA" sz="3200" i="1" dirty="0"/>
              <a:t> </a:t>
            </a:r>
            <a:r>
              <a:rPr lang="en-ZA" sz="3200" i="1" dirty="0" err="1"/>
              <a:t>sekerlik</a:t>
            </a:r>
            <a:r>
              <a:rPr lang="en-ZA" sz="3200" i="1" dirty="0"/>
              <a:t> </a:t>
            </a:r>
            <a:r>
              <a:rPr lang="en-ZA" sz="3200" i="1" dirty="0" err="1"/>
              <a:t>uit</a:t>
            </a:r>
            <a:r>
              <a:rPr lang="en-ZA" sz="3200" i="1" dirty="0"/>
              <a:t> </a:t>
            </a:r>
            <a:r>
              <a:rPr lang="en-ZA" sz="3200" i="1" dirty="0" err="1"/>
              <a:t>sy</a:t>
            </a:r>
            <a:r>
              <a:rPr lang="en-ZA" sz="3200" i="1" dirty="0"/>
              <a:t> land in </a:t>
            </a:r>
            <a:r>
              <a:rPr lang="en-ZA" sz="3200" i="1" dirty="0" err="1"/>
              <a:t>ballingskap</a:t>
            </a:r>
            <a:r>
              <a:rPr lang="en-ZA" sz="3200" i="1" dirty="0"/>
              <a:t> </a:t>
            </a:r>
            <a:r>
              <a:rPr lang="en-ZA" sz="3200" i="1" dirty="0" err="1"/>
              <a:t>gaan</a:t>
            </a:r>
            <a:r>
              <a:rPr lang="en-ZA" sz="3200" i="1" dirty="0"/>
              <a:t>. Toe </a:t>
            </a:r>
            <a:r>
              <a:rPr lang="en-ZA" sz="3200" i="1" dirty="0" err="1"/>
              <a:t>sê</a:t>
            </a:r>
            <a:r>
              <a:rPr lang="en-ZA" sz="3200" i="1" dirty="0"/>
              <a:t> </a:t>
            </a:r>
            <a:r>
              <a:rPr lang="en-ZA" sz="3200" i="1" dirty="0" err="1"/>
              <a:t>Amásia</a:t>
            </a:r>
            <a:r>
              <a:rPr lang="en-ZA" sz="3200" i="1" dirty="0"/>
              <a:t> </a:t>
            </a:r>
            <a:r>
              <a:rPr lang="en-ZA" sz="3200" i="1" dirty="0" err="1"/>
              <a:t>vir</a:t>
            </a:r>
            <a:r>
              <a:rPr lang="en-ZA" sz="3200" i="1" dirty="0"/>
              <a:t> Amos: </a:t>
            </a:r>
            <a:r>
              <a:rPr lang="en-ZA" sz="3200" i="1" dirty="0" err="1"/>
              <a:t>Gaan</a:t>
            </a:r>
            <a:r>
              <a:rPr lang="en-ZA" sz="3200" i="1" dirty="0"/>
              <a:t> </a:t>
            </a:r>
            <a:r>
              <a:rPr lang="en-ZA" sz="3200" i="1" dirty="0" err="1"/>
              <a:t>weg</a:t>
            </a:r>
            <a:r>
              <a:rPr lang="en-ZA" sz="3200" i="1" dirty="0"/>
              <a:t>, </a:t>
            </a:r>
            <a:r>
              <a:rPr lang="en-ZA" sz="3200" i="1" dirty="0" err="1"/>
              <a:t>siener</a:t>
            </a:r>
            <a:r>
              <a:rPr lang="en-ZA" sz="3200" i="1" dirty="0"/>
              <a:t>, </a:t>
            </a:r>
            <a:r>
              <a:rPr lang="en-ZA" sz="3200" i="1" dirty="0" err="1"/>
              <a:t>vlug</a:t>
            </a:r>
            <a:r>
              <a:rPr lang="en-ZA" sz="3200" i="1" dirty="0"/>
              <a:t> </a:t>
            </a:r>
            <a:r>
              <a:rPr lang="en-ZA" sz="3200" i="1" dirty="0" err="1"/>
              <a:t>na</a:t>
            </a:r>
            <a:r>
              <a:rPr lang="en-ZA" sz="3200" i="1" dirty="0"/>
              <a:t> die land </a:t>
            </a:r>
            <a:r>
              <a:rPr lang="en-ZA" sz="3200" i="1" dirty="0" err="1"/>
              <a:t>Juda</a:t>
            </a:r>
            <a:r>
              <a:rPr lang="en-ZA" sz="3200" i="1" dirty="0"/>
              <a:t> en </a:t>
            </a:r>
            <a:r>
              <a:rPr lang="en-ZA" sz="3200" i="1" dirty="0" err="1"/>
              <a:t>eet</a:t>
            </a:r>
            <a:r>
              <a:rPr lang="en-ZA" sz="3200" i="1" dirty="0"/>
              <a:t> </a:t>
            </a:r>
            <a:r>
              <a:rPr lang="en-ZA" sz="3200" i="1" dirty="0" err="1"/>
              <a:t>daar</a:t>
            </a:r>
            <a:r>
              <a:rPr lang="en-ZA" sz="3200" i="1" dirty="0"/>
              <a:t> brood en </a:t>
            </a:r>
            <a:r>
              <a:rPr lang="en-ZA" sz="3200" i="1" dirty="0" err="1"/>
              <a:t>profeteer</a:t>
            </a:r>
            <a:r>
              <a:rPr lang="en-ZA" sz="3200" i="1" dirty="0"/>
              <a:t> </a:t>
            </a:r>
            <a:r>
              <a:rPr lang="en-ZA" sz="3200" i="1" dirty="0" err="1"/>
              <a:t>daar</a:t>
            </a:r>
            <a:r>
              <a:rPr lang="en-ZA" sz="3200" i="1" dirty="0"/>
              <a:t>! </a:t>
            </a:r>
          </a:p>
        </p:txBody>
      </p:sp>
    </p:spTree>
    <p:extLst>
      <p:ext uri="{BB962C8B-B14F-4D97-AF65-F5344CB8AC3E}">
        <p14:creationId xmlns:p14="http://schemas.microsoft.com/office/powerpoint/2010/main" val="2213656425"/>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724891"/>
            <a:ext cx="8825659" cy="4294909"/>
          </a:xfrm>
        </p:spPr>
        <p:txBody>
          <a:bodyPr anchor="ctr">
            <a:normAutofit/>
          </a:bodyPr>
          <a:lstStyle/>
          <a:p>
            <a:pPr marL="0" indent="0" algn="just">
              <a:buNone/>
            </a:pPr>
            <a:r>
              <a:rPr lang="nl-NL" sz="3200" i="1" dirty="0"/>
              <a:t>‘Maar in Bet-el mag jy verder nie meer profeteer nie, want dit is ‘n koninklike heiligdom en ‘n tempel van die ryk. Toe het Amos geantwoord en aan Amásia gesê:</a:t>
            </a:r>
            <a:endParaRPr lang="en-ZA" sz="3200" i="1" dirty="0"/>
          </a:p>
        </p:txBody>
      </p:sp>
    </p:spTree>
    <p:extLst>
      <p:ext uri="{BB962C8B-B14F-4D97-AF65-F5344CB8AC3E}">
        <p14:creationId xmlns:p14="http://schemas.microsoft.com/office/powerpoint/2010/main" val="286352208"/>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288473"/>
            <a:ext cx="8825659" cy="4731327"/>
          </a:xfrm>
        </p:spPr>
        <p:txBody>
          <a:bodyPr anchor="ctr">
            <a:normAutofit/>
          </a:bodyPr>
          <a:lstStyle/>
          <a:p>
            <a:pPr marL="0" indent="0" algn="just">
              <a:buNone/>
            </a:pPr>
            <a:endParaRPr lang="en-ZA" sz="3200" i="1" dirty="0"/>
          </a:p>
          <a:p>
            <a:pPr marL="0" indent="0" algn="just">
              <a:buNone/>
            </a:pPr>
            <a:r>
              <a:rPr lang="en-ZA" sz="3200" i="1" dirty="0"/>
              <a:t>‘</a:t>
            </a:r>
            <a:r>
              <a:rPr lang="en-ZA" sz="3200" i="1" dirty="0" err="1"/>
              <a:t>Ek</a:t>
            </a:r>
            <a:r>
              <a:rPr lang="en-ZA" sz="3200" i="1" dirty="0"/>
              <a:t> was </a:t>
            </a:r>
            <a:r>
              <a:rPr lang="en-ZA" sz="3200" i="1" dirty="0" err="1"/>
              <a:t>geen</a:t>
            </a:r>
            <a:r>
              <a:rPr lang="en-ZA" sz="3200" i="1" dirty="0"/>
              <a:t> </a:t>
            </a:r>
            <a:r>
              <a:rPr lang="en-ZA" sz="3200" i="1" dirty="0" err="1"/>
              <a:t>profeet</a:t>
            </a:r>
            <a:r>
              <a:rPr lang="en-ZA" sz="3200" i="1" dirty="0"/>
              <a:t> en </a:t>
            </a:r>
            <a:r>
              <a:rPr lang="en-ZA" sz="3200" i="1" dirty="0" err="1"/>
              <a:t>ook</a:t>
            </a:r>
            <a:r>
              <a:rPr lang="en-ZA" sz="3200" i="1" dirty="0"/>
              <a:t> </a:t>
            </a:r>
            <a:r>
              <a:rPr lang="en-ZA" sz="3200" i="1" dirty="0" err="1"/>
              <a:t>geen</a:t>
            </a:r>
            <a:r>
              <a:rPr lang="en-ZA" sz="3200" i="1" dirty="0"/>
              <a:t> </a:t>
            </a:r>
            <a:r>
              <a:rPr lang="en-ZA" sz="3200" i="1" dirty="0" err="1"/>
              <a:t>profete-seun</a:t>
            </a:r>
            <a:r>
              <a:rPr lang="en-ZA" sz="3200" i="1" dirty="0"/>
              <a:t> </a:t>
            </a:r>
            <a:r>
              <a:rPr lang="en-ZA" sz="3200" i="1" dirty="0" err="1"/>
              <a:t>nie</a:t>
            </a:r>
            <a:r>
              <a:rPr lang="en-ZA" sz="3200" i="1" dirty="0"/>
              <a:t>; maar </a:t>
            </a:r>
            <a:r>
              <a:rPr lang="en-ZA" sz="3200" i="1" dirty="0" err="1"/>
              <a:t>ek</a:t>
            </a:r>
            <a:r>
              <a:rPr lang="en-ZA" sz="3200" i="1" dirty="0"/>
              <a:t> was ‘n </a:t>
            </a:r>
            <a:r>
              <a:rPr lang="en-ZA" sz="3200" i="1" dirty="0" err="1"/>
              <a:t>veewagter</a:t>
            </a:r>
            <a:r>
              <a:rPr lang="en-ZA" sz="3200" i="1" dirty="0"/>
              <a:t> en </a:t>
            </a:r>
            <a:r>
              <a:rPr lang="en-ZA" sz="3200" i="1" dirty="0" err="1"/>
              <a:t>kweker</a:t>
            </a:r>
            <a:r>
              <a:rPr lang="en-ZA" sz="3200" i="1" dirty="0"/>
              <a:t> van </a:t>
            </a:r>
            <a:r>
              <a:rPr lang="en-ZA" sz="3200" i="1" dirty="0" err="1"/>
              <a:t>wildevyebome</a:t>
            </a:r>
            <a:r>
              <a:rPr lang="en-ZA" sz="3200" i="1" dirty="0"/>
              <a:t>. Maar die HERE het my </a:t>
            </a:r>
            <a:r>
              <a:rPr lang="en-ZA" sz="3200" i="1" dirty="0" err="1"/>
              <a:t>agter</a:t>
            </a:r>
            <a:r>
              <a:rPr lang="en-ZA" sz="3200" i="1" dirty="0"/>
              <a:t> die </a:t>
            </a:r>
            <a:r>
              <a:rPr lang="en-ZA" sz="3200" i="1" dirty="0" err="1"/>
              <a:t>kleinvee</a:t>
            </a:r>
            <a:r>
              <a:rPr lang="en-ZA" sz="3200" i="1" dirty="0"/>
              <a:t> </a:t>
            </a:r>
            <a:r>
              <a:rPr lang="en-ZA" sz="3200" i="1" dirty="0" err="1"/>
              <a:t>weggeneem</a:t>
            </a:r>
            <a:r>
              <a:rPr lang="en-ZA" sz="3200" i="1" dirty="0"/>
              <a:t>, en die HERE het </a:t>
            </a:r>
            <a:r>
              <a:rPr lang="en-ZA" sz="3200" i="1" dirty="0" err="1"/>
              <a:t>aan</a:t>
            </a:r>
            <a:r>
              <a:rPr lang="en-ZA" sz="3200" i="1" dirty="0"/>
              <a:t> my </a:t>
            </a:r>
            <a:r>
              <a:rPr lang="en-ZA" sz="3200" i="1" dirty="0" err="1"/>
              <a:t>gesê</a:t>
            </a:r>
            <a:r>
              <a:rPr lang="en-ZA" sz="3200" i="1" dirty="0"/>
              <a:t>: </a:t>
            </a:r>
            <a:r>
              <a:rPr lang="en-ZA" sz="3200" i="1" dirty="0" err="1"/>
              <a:t>Gaan</a:t>
            </a:r>
            <a:r>
              <a:rPr lang="en-ZA" sz="3200" i="1" dirty="0"/>
              <a:t> </a:t>
            </a:r>
            <a:r>
              <a:rPr lang="en-ZA" sz="3200" i="1" dirty="0" err="1"/>
              <a:t>heen</a:t>
            </a:r>
            <a:r>
              <a:rPr lang="en-ZA" sz="3200" i="1" dirty="0"/>
              <a:t>, </a:t>
            </a:r>
            <a:r>
              <a:rPr lang="en-ZA" sz="3200" i="1" dirty="0" err="1"/>
              <a:t>profeteer</a:t>
            </a:r>
            <a:r>
              <a:rPr lang="en-ZA" sz="3200" i="1" dirty="0"/>
              <a:t> teen my </a:t>
            </a:r>
            <a:r>
              <a:rPr lang="en-ZA" sz="3200" i="1" dirty="0" err="1"/>
              <a:t>volk</a:t>
            </a:r>
            <a:r>
              <a:rPr lang="en-ZA" sz="3200" i="1" dirty="0"/>
              <a:t> Israel.’</a:t>
            </a:r>
          </a:p>
        </p:txBody>
      </p:sp>
    </p:spTree>
    <p:extLst>
      <p:ext uri="{BB962C8B-B14F-4D97-AF65-F5344CB8AC3E}">
        <p14:creationId xmlns:p14="http://schemas.microsoft.com/office/powerpoint/2010/main" val="2905074710"/>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2105891"/>
            <a:ext cx="8825659" cy="4294909"/>
          </a:xfrm>
        </p:spPr>
        <p:txBody>
          <a:bodyPr anchor="ctr">
            <a:normAutofit fontScale="92500"/>
          </a:bodyPr>
          <a:lstStyle/>
          <a:p>
            <a:pPr marL="0" indent="0" algn="just">
              <a:buNone/>
            </a:pPr>
            <a:r>
              <a:rPr lang="en-ZA" sz="3200" i="1" dirty="0"/>
              <a:t>‘</a:t>
            </a:r>
            <a:r>
              <a:rPr lang="en-ZA" sz="3200" i="1" dirty="0" err="1"/>
              <a:t>Hoor</a:t>
            </a:r>
            <a:r>
              <a:rPr lang="en-ZA" sz="3200" i="1" dirty="0"/>
              <a:t> </a:t>
            </a:r>
            <a:r>
              <a:rPr lang="en-ZA" sz="3200" i="1" dirty="0" err="1"/>
              <a:t>dan</a:t>
            </a:r>
            <a:r>
              <a:rPr lang="en-ZA" sz="3200" i="1" dirty="0"/>
              <a:t> </a:t>
            </a:r>
            <a:r>
              <a:rPr lang="en-ZA" sz="3200" i="1" dirty="0" err="1"/>
              <a:t>nou</a:t>
            </a:r>
            <a:r>
              <a:rPr lang="en-ZA" sz="3200" i="1" dirty="0"/>
              <a:t> die </a:t>
            </a:r>
            <a:r>
              <a:rPr lang="en-ZA" sz="3200" i="1" dirty="0" err="1"/>
              <a:t>woord</a:t>
            </a:r>
            <a:r>
              <a:rPr lang="en-ZA" sz="3200" i="1" dirty="0"/>
              <a:t> van die HERE! </a:t>
            </a:r>
            <a:r>
              <a:rPr lang="en-ZA" sz="3200" i="1" dirty="0" err="1"/>
              <a:t>Jy</a:t>
            </a:r>
            <a:r>
              <a:rPr lang="en-ZA" sz="3200" i="1" dirty="0"/>
              <a:t> </a:t>
            </a:r>
            <a:r>
              <a:rPr lang="en-ZA" sz="3200" i="1" dirty="0" err="1"/>
              <a:t>sê</a:t>
            </a:r>
            <a:r>
              <a:rPr lang="en-ZA" sz="3200" i="1" dirty="0"/>
              <a:t>: </a:t>
            </a:r>
            <a:r>
              <a:rPr lang="en-ZA" sz="3200" i="1" dirty="0" err="1"/>
              <a:t>Jy</a:t>
            </a:r>
            <a:r>
              <a:rPr lang="en-ZA" sz="3200" i="1" dirty="0"/>
              <a:t> mag </a:t>
            </a:r>
            <a:r>
              <a:rPr lang="en-ZA" sz="3200" i="1" dirty="0" err="1"/>
              <a:t>nie</a:t>
            </a:r>
            <a:r>
              <a:rPr lang="en-ZA" sz="3200" i="1" dirty="0"/>
              <a:t> teen Israel </a:t>
            </a:r>
            <a:r>
              <a:rPr lang="en-ZA" sz="3200" i="1" dirty="0" err="1"/>
              <a:t>profeteer</a:t>
            </a:r>
            <a:r>
              <a:rPr lang="en-ZA" sz="3200" i="1" dirty="0"/>
              <a:t> </a:t>
            </a:r>
            <a:r>
              <a:rPr lang="en-ZA" sz="3200" i="1" dirty="0" err="1"/>
              <a:t>nie</a:t>
            </a:r>
            <a:r>
              <a:rPr lang="en-ZA" sz="3200" i="1" dirty="0"/>
              <a:t>, en </a:t>
            </a:r>
            <a:r>
              <a:rPr lang="en-ZA" sz="3200" i="1" dirty="0" err="1"/>
              <a:t>jy</a:t>
            </a:r>
            <a:r>
              <a:rPr lang="en-ZA" sz="3200" i="1" dirty="0"/>
              <a:t> mag </a:t>
            </a:r>
            <a:r>
              <a:rPr lang="en-ZA" sz="3200" i="1" dirty="0" err="1"/>
              <a:t>geen</a:t>
            </a:r>
            <a:r>
              <a:rPr lang="en-ZA" sz="3200" i="1" dirty="0"/>
              <a:t> </a:t>
            </a:r>
            <a:r>
              <a:rPr lang="en-ZA" sz="3200" i="1" dirty="0" err="1"/>
              <a:t>woorde</a:t>
            </a:r>
            <a:r>
              <a:rPr lang="en-ZA" sz="3200" i="1" dirty="0"/>
              <a:t> </a:t>
            </a:r>
            <a:r>
              <a:rPr lang="en-ZA" sz="3200" i="1" dirty="0" err="1"/>
              <a:t>laat</a:t>
            </a:r>
            <a:r>
              <a:rPr lang="en-ZA" sz="3200" i="1" dirty="0"/>
              <a:t> </a:t>
            </a:r>
            <a:r>
              <a:rPr lang="en-ZA" sz="3200" i="1" dirty="0" err="1"/>
              <a:t>druppel</a:t>
            </a:r>
            <a:r>
              <a:rPr lang="en-ZA" sz="3200" i="1" dirty="0"/>
              <a:t> teen die </a:t>
            </a:r>
            <a:r>
              <a:rPr lang="en-ZA" sz="3200" i="1" dirty="0" err="1"/>
              <a:t>huis</a:t>
            </a:r>
            <a:r>
              <a:rPr lang="en-ZA" sz="3200" i="1" dirty="0"/>
              <a:t> van </a:t>
            </a:r>
            <a:r>
              <a:rPr lang="en-ZA" sz="3200" i="1" dirty="0" err="1"/>
              <a:t>Isak</a:t>
            </a:r>
            <a:r>
              <a:rPr lang="en-ZA" sz="3200" i="1" dirty="0"/>
              <a:t> </a:t>
            </a:r>
            <a:r>
              <a:rPr lang="en-ZA" sz="3200" i="1" dirty="0" err="1"/>
              <a:t>nie</a:t>
            </a:r>
            <a:r>
              <a:rPr lang="en-ZA" sz="3200" i="1" dirty="0"/>
              <a:t>. </a:t>
            </a:r>
            <a:r>
              <a:rPr lang="en-ZA" sz="3200" i="1" dirty="0" err="1"/>
              <a:t>Daarom</a:t>
            </a:r>
            <a:r>
              <a:rPr lang="en-ZA" sz="3200" i="1" dirty="0"/>
              <a:t>, so </a:t>
            </a:r>
            <a:r>
              <a:rPr lang="en-ZA" sz="3200" i="1" dirty="0" err="1"/>
              <a:t>sê</a:t>
            </a:r>
            <a:r>
              <a:rPr lang="en-ZA" sz="3200" i="1" dirty="0"/>
              <a:t> die HERE: </a:t>
            </a:r>
            <a:r>
              <a:rPr lang="en-ZA" sz="3200" i="1" dirty="0" err="1"/>
              <a:t>Jou</a:t>
            </a:r>
            <a:r>
              <a:rPr lang="en-ZA" sz="3200" i="1" dirty="0"/>
              <a:t> </a:t>
            </a:r>
            <a:r>
              <a:rPr lang="en-ZA" sz="3200" i="1" dirty="0" err="1"/>
              <a:t>vrou</a:t>
            </a:r>
            <a:r>
              <a:rPr lang="en-ZA" sz="3200" i="1" dirty="0"/>
              <a:t> </a:t>
            </a:r>
            <a:r>
              <a:rPr lang="en-ZA" sz="3200" i="1" dirty="0" err="1"/>
              <a:t>sal</a:t>
            </a:r>
            <a:r>
              <a:rPr lang="en-ZA" sz="3200" i="1" dirty="0"/>
              <a:t> in die </a:t>
            </a:r>
            <a:r>
              <a:rPr lang="en-ZA" sz="3200" i="1" dirty="0" err="1"/>
              <a:t>stad</a:t>
            </a:r>
            <a:r>
              <a:rPr lang="en-ZA" sz="3200" i="1" dirty="0"/>
              <a:t> </a:t>
            </a:r>
            <a:r>
              <a:rPr lang="en-ZA" sz="3200" i="1" dirty="0" err="1"/>
              <a:t>hoereer</a:t>
            </a:r>
            <a:r>
              <a:rPr lang="en-ZA" sz="3200" i="1" dirty="0"/>
              <a:t>, en </a:t>
            </a:r>
            <a:r>
              <a:rPr lang="en-ZA" sz="3200" i="1" dirty="0" err="1"/>
              <a:t>jou</a:t>
            </a:r>
            <a:r>
              <a:rPr lang="en-ZA" sz="3200" i="1" dirty="0"/>
              <a:t> </a:t>
            </a:r>
            <a:r>
              <a:rPr lang="en-ZA" sz="3200" i="1" dirty="0" err="1"/>
              <a:t>seuns</a:t>
            </a:r>
            <a:r>
              <a:rPr lang="en-ZA" sz="3200" i="1" dirty="0"/>
              <a:t> </a:t>
            </a:r>
            <a:r>
              <a:rPr lang="en-ZA" sz="3200" i="1" dirty="0" err="1"/>
              <a:t>sowel</a:t>
            </a:r>
            <a:r>
              <a:rPr lang="en-ZA" sz="3200" i="1" dirty="0"/>
              <a:t> as </a:t>
            </a:r>
            <a:r>
              <a:rPr lang="en-ZA" sz="3200" i="1" dirty="0" err="1"/>
              <a:t>jou</a:t>
            </a:r>
            <a:r>
              <a:rPr lang="en-ZA" sz="3200" i="1" dirty="0"/>
              <a:t> </a:t>
            </a:r>
            <a:r>
              <a:rPr lang="en-ZA" sz="3200" i="1" dirty="0" err="1"/>
              <a:t>dogters</a:t>
            </a:r>
            <a:r>
              <a:rPr lang="en-ZA" sz="3200" i="1" dirty="0"/>
              <a:t> </a:t>
            </a:r>
            <a:r>
              <a:rPr lang="en-ZA" sz="3200" i="1" dirty="0" err="1"/>
              <a:t>sal</a:t>
            </a:r>
            <a:r>
              <a:rPr lang="en-ZA" sz="3200" i="1" dirty="0"/>
              <a:t> </a:t>
            </a:r>
            <a:r>
              <a:rPr lang="en-ZA" sz="3200" i="1" dirty="0" err="1"/>
              <a:t>deur</a:t>
            </a:r>
            <a:r>
              <a:rPr lang="en-ZA" sz="3200" i="1" dirty="0"/>
              <a:t> die </a:t>
            </a:r>
            <a:r>
              <a:rPr lang="en-ZA" sz="3200" i="1" dirty="0" err="1"/>
              <a:t>swaard</a:t>
            </a:r>
            <a:r>
              <a:rPr lang="en-ZA" sz="3200" i="1" dirty="0"/>
              <a:t> </a:t>
            </a:r>
            <a:r>
              <a:rPr lang="en-ZA" sz="3200" i="1" dirty="0" err="1"/>
              <a:t>val</a:t>
            </a:r>
            <a:r>
              <a:rPr lang="en-ZA" sz="3200" i="1" dirty="0"/>
              <a:t>, en </a:t>
            </a:r>
            <a:r>
              <a:rPr lang="en-ZA" sz="3200" i="1" dirty="0" err="1"/>
              <a:t>jou</a:t>
            </a:r>
            <a:r>
              <a:rPr lang="en-ZA" sz="3200" i="1" dirty="0"/>
              <a:t> </a:t>
            </a:r>
            <a:r>
              <a:rPr lang="en-ZA" sz="3200" i="1" dirty="0" err="1"/>
              <a:t>grond</a:t>
            </a:r>
            <a:r>
              <a:rPr lang="en-ZA" sz="3200" i="1" dirty="0"/>
              <a:t> met die </a:t>
            </a:r>
            <a:r>
              <a:rPr lang="en-ZA" sz="3200" i="1" dirty="0" err="1"/>
              <a:t>meetsnoer</a:t>
            </a:r>
            <a:r>
              <a:rPr lang="en-ZA" sz="3200" i="1" dirty="0"/>
              <a:t> </a:t>
            </a:r>
            <a:r>
              <a:rPr lang="en-ZA" sz="3200" i="1" dirty="0" err="1"/>
              <a:t>verdeel</a:t>
            </a:r>
            <a:r>
              <a:rPr lang="en-ZA" sz="3200" i="1" dirty="0"/>
              <a:t> word, en </a:t>
            </a:r>
            <a:r>
              <a:rPr lang="en-ZA" sz="3200" i="1" dirty="0" err="1"/>
              <a:t>jy</a:t>
            </a:r>
            <a:r>
              <a:rPr lang="en-ZA" sz="3200" i="1" dirty="0"/>
              <a:t> self </a:t>
            </a:r>
            <a:r>
              <a:rPr lang="en-ZA" sz="3200" i="1" dirty="0" err="1"/>
              <a:t>sal</a:t>
            </a:r>
            <a:r>
              <a:rPr lang="en-ZA" sz="3200" i="1" dirty="0"/>
              <a:t> in ‘n </a:t>
            </a:r>
            <a:r>
              <a:rPr lang="en-ZA" sz="3200" i="1" dirty="0" err="1"/>
              <a:t>onrein</a:t>
            </a:r>
            <a:r>
              <a:rPr lang="en-ZA" sz="3200" i="1" dirty="0"/>
              <a:t> land </a:t>
            </a:r>
            <a:r>
              <a:rPr lang="en-ZA" sz="3200" i="1" dirty="0" err="1"/>
              <a:t>sterwe</a:t>
            </a:r>
            <a:r>
              <a:rPr lang="en-ZA" sz="3200" i="1" dirty="0"/>
              <a:t>, en Israel </a:t>
            </a:r>
            <a:r>
              <a:rPr lang="en-ZA" sz="3200" i="1" dirty="0" err="1"/>
              <a:t>sekerlik</a:t>
            </a:r>
            <a:r>
              <a:rPr lang="en-ZA" sz="3200" i="1" dirty="0"/>
              <a:t> in </a:t>
            </a:r>
            <a:r>
              <a:rPr lang="en-ZA" sz="3200" i="1" dirty="0" err="1"/>
              <a:t>ballingskap</a:t>
            </a:r>
            <a:r>
              <a:rPr lang="en-ZA" sz="3200" i="1" dirty="0"/>
              <a:t> </a:t>
            </a:r>
            <a:r>
              <a:rPr lang="en-ZA" sz="3200" i="1" dirty="0" err="1"/>
              <a:t>uit</a:t>
            </a:r>
            <a:r>
              <a:rPr lang="en-ZA" sz="3200" i="1" dirty="0"/>
              <a:t> </a:t>
            </a:r>
            <a:r>
              <a:rPr lang="en-ZA" sz="3200" i="1" dirty="0" err="1"/>
              <a:t>sy</a:t>
            </a:r>
            <a:r>
              <a:rPr lang="en-ZA" sz="3200" i="1" dirty="0"/>
              <a:t> land </a:t>
            </a:r>
            <a:r>
              <a:rPr lang="en-ZA" sz="3200" i="1" dirty="0" err="1"/>
              <a:t>gaan</a:t>
            </a:r>
            <a:r>
              <a:rPr lang="en-ZA" sz="3200" i="1" dirty="0"/>
              <a:t>.’</a:t>
            </a:r>
          </a:p>
        </p:txBody>
      </p:sp>
    </p:spTree>
    <p:extLst>
      <p:ext uri="{BB962C8B-B14F-4D97-AF65-F5344CB8AC3E}">
        <p14:creationId xmlns:p14="http://schemas.microsoft.com/office/powerpoint/2010/main" val="1645330681"/>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288473"/>
            <a:ext cx="8825659" cy="4731327"/>
          </a:xfrm>
        </p:spPr>
        <p:txBody>
          <a:bodyPr anchor="ctr">
            <a:normAutofit/>
          </a:bodyPr>
          <a:lstStyle/>
          <a:p>
            <a:pPr marL="0" indent="0" algn="just">
              <a:buNone/>
            </a:pPr>
            <a:r>
              <a:rPr lang="nl-NL" sz="3200" i="1" dirty="0"/>
              <a:t>Amos 3:7-8. ‘Want die Here HERE doen niks tensy Hy sy raadsbesluit aan sy knegte, die profete, geopenbaar het nie.’</a:t>
            </a:r>
            <a:endParaRPr lang="en-ZA" sz="3200" i="1" dirty="0"/>
          </a:p>
        </p:txBody>
      </p:sp>
    </p:spTree>
    <p:extLst>
      <p:ext uri="{BB962C8B-B14F-4D97-AF65-F5344CB8AC3E}">
        <p14:creationId xmlns:p14="http://schemas.microsoft.com/office/powerpoint/2010/main" val="124224758"/>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724891"/>
            <a:ext cx="8825659" cy="4294909"/>
          </a:xfrm>
        </p:spPr>
        <p:txBody>
          <a:bodyPr anchor="ctr">
            <a:normAutofit/>
          </a:bodyPr>
          <a:lstStyle/>
          <a:p>
            <a:pPr marL="0" indent="0" algn="just">
              <a:buNone/>
            </a:pPr>
            <a:r>
              <a:rPr lang="nl-NL" sz="3200" i="1" dirty="0"/>
              <a:t>‘Die leeu het gebrul, wie sal nie vrees nie? Die Here HERE het gespreek, wie sal nie profeteer nie?’</a:t>
            </a:r>
            <a:endParaRPr lang="en-ZA" sz="3200" i="1" dirty="0"/>
          </a:p>
        </p:txBody>
      </p:sp>
    </p:spTree>
    <p:extLst>
      <p:ext uri="{BB962C8B-B14F-4D97-AF65-F5344CB8AC3E}">
        <p14:creationId xmlns:p14="http://schemas.microsoft.com/office/powerpoint/2010/main" val="1996701825"/>
      </p:ext>
    </p:extLst>
  </p:cSld>
  <p:clrMapOvr>
    <a:masterClrMapping/>
  </p:clrMapOvr>
  <mc:AlternateContent xmlns:mc="http://schemas.openxmlformats.org/markup-compatibility/2006" xmlns:p14="http://schemas.microsoft.com/office/powerpoint/2010/main">
    <mc:Choice Requires="p14">
      <p:transition>
        <p14:window dir="vert"/>
      </p:transition>
    </mc:Choice>
    <mc:Fallback xmlns="">
      <p:transition>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26</TotalTime>
  <Words>539</Words>
  <Application>Microsoft Macintosh PowerPoint</Application>
  <PresentationFormat>Widescreen</PresentationFormat>
  <Paragraphs>16</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Century Gothic</vt:lpstr>
      <vt:lpstr>Wingdings 3</vt:lpstr>
      <vt:lpstr>Ion Boardroom</vt:lpstr>
      <vt:lpstr>THE FEAR OF GOD 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FEAR OF GOD I.</dc:title>
  <dc:creator>Jeanelle</dc:creator>
  <cp:lastModifiedBy>Microsoft Office User</cp:lastModifiedBy>
  <cp:revision>6</cp:revision>
  <dcterms:created xsi:type="dcterms:W3CDTF">2014-05-24T09:20:01Z</dcterms:created>
  <dcterms:modified xsi:type="dcterms:W3CDTF">2020-04-11T18:22:18Z</dcterms:modified>
</cp:coreProperties>
</file>