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BvRkLVOgPF5iry2XamfWkg==" hashData="SzV84t1U9HZCcVV2KLIrfs0BQ+Nt0wrqMJRFRNLaNPjkL53/MG4DwLqZDkFwsDQXurKfIC8nCeiMs3ecslFQz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49" autoAdjust="0"/>
    <p:restoredTop sz="94660"/>
  </p:normalViewPr>
  <p:slideViewPr>
    <p:cSldViewPr snapToGrid="0">
      <p:cViewPr varScale="1">
        <p:scale>
          <a:sx n="162" d="100"/>
          <a:sy n="162" d="100"/>
        </p:scale>
        <p:origin x="2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AD6EE87-EBD5-4F12-A48A-63ACA297AC8F}" type="datetimeFigureOut">
              <a:rPr lang="en-US" smtClean="0"/>
              <a:t>4/11/20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24588629"/>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03399675"/>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1493135"/>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2298050"/>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05253263"/>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05854131"/>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0298CD5-6C1E-4009-B41F-6DF62E31D3BE}" type="datetimeFigureOut">
              <a:rPr lang="en-US" smtClean="0"/>
              <a:pPr/>
              <a:t>4/11/20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47027812"/>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CD73815-2707-4475-8F1A-B873CB631BB4}" type="datetimeFigureOut">
              <a:rPr lang="en-US" smtClean="0"/>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48629093"/>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2A4AFB99-0EAB-4182-AFF8-E214C82A68F6}" type="datetimeFigureOut">
              <a:rPr lang="en-US" smtClean="0"/>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18095660"/>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43852751"/>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smtClean="0"/>
              <a:t>4/11/20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19990901"/>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4/11/20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57124486"/>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4/11/20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15794655"/>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4/11/20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89553505"/>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4/11/20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66508287"/>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smtClean="0"/>
              <a:t>4/11/20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56617229"/>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smtClean="0"/>
              <a:t>4/11/20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2946009203"/>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0298CD5-6C1E-4009-B41F-6DF62E31D3BE}" type="datetimeFigureOut">
              <a:rPr lang="en-US" smtClean="0"/>
              <a:pPr/>
              <a:t>4/11/20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1821334"/>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 id="2147483764" r:id="rId13"/>
    <p:sldLayoutId id="2147483765" r:id="rId14"/>
    <p:sldLayoutId id="2147483766" r:id="rId15"/>
    <p:sldLayoutId id="2147483767" r:id="rId16"/>
    <p:sldLayoutId id="2147483768" r:id="rId17"/>
  </p:sldLayoutIdLst>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THE FEAR OF GOD III.</a:t>
            </a:r>
            <a:endParaRPr lang="en-ZA" dirty="0"/>
          </a:p>
        </p:txBody>
      </p:sp>
    </p:spTree>
    <p:extLst>
      <p:ext uri="{BB962C8B-B14F-4D97-AF65-F5344CB8AC3E}">
        <p14:creationId xmlns:p14="http://schemas.microsoft.com/office/powerpoint/2010/main" val="2951175133"/>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981200"/>
            <a:ext cx="8825659" cy="4038600"/>
          </a:xfrm>
        </p:spPr>
        <p:txBody>
          <a:bodyPr anchor="ctr">
            <a:normAutofit/>
          </a:bodyPr>
          <a:lstStyle/>
          <a:p>
            <a:pPr marL="0" indent="0" algn="just">
              <a:buNone/>
            </a:pPr>
            <a:r>
              <a:rPr lang="en-ZA" sz="3200" i="1" dirty="0"/>
              <a:t>2 Cor 5:10-11. ‘For we must all appear before the judgment seat of Christ, that each one may receive what is due him for the things done while in the body, whether good or bad. It is because of this solemn fear of the Lord, which is ever present in our minds that we work so hard to win others…’</a:t>
            </a:r>
          </a:p>
        </p:txBody>
      </p:sp>
    </p:spTree>
    <p:extLst>
      <p:ext uri="{BB962C8B-B14F-4D97-AF65-F5344CB8AC3E}">
        <p14:creationId xmlns:p14="http://schemas.microsoft.com/office/powerpoint/2010/main" val="763701936"/>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288473"/>
            <a:ext cx="8825659" cy="4731327"/>
          </a:xfrm>
        </p:spPr>
        <p:txBody>
          <a:bodyPr anchor="ctr">
            <a:normAutofit/>
          </a:bodyPr>
          <a:lstStyle/>
          <a:p>
            <a:pPr marL="0" indent="0" algn="just">
              <a:buNone/>
            </a:pPr>
            <a:r>
              <a:rPr lang="nl-NL" sz="3200" i="1" dirty="0"/>
              <a:t>2 Kor 7:1. ‘Terwyl ons dan hierdie beloftes het, geliefdes, laat ons ons van alle besoedeling van die vlees en die gees reinig, en laat ons die heiligmaking in die vrees van God volbring.’</a:t>
            </a:r>
            <a:endParaRPr lang="en-ZA" sz="3200" i="1" dirty="0"/>
          </a:p>
        </p:txBody>
      </p:sp>
    </p:spTree>
    <p:extLst>
      <p:ext uri="{BB962C8B-B14F-4D97-AF65-F5344CB8AC3E}">
        <p14:creationId xmlns:p14="http://schemas.microsoft.com/office/powerpoint/2010/main" val="2695134917"/>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724891"/>
            <a:ext cx="8825659" cy="4294909"/>
          </a:xfrm>
        </p:spPr>
        <p:txBody>
          <a:bodyPr anchor="ctr">
            <a:normAutofit/>
          </a:bodyPr>
          <a:lstStyle/>
          <a:p>
            <a:pPr marL="0" indent="0" algn="just">
              <a:buNone/>
            </a:pPr>
            <a:r>
              <a:rPr lang="en-ZA" sz="3200" i="1" dirty="0"/>
              <a:t>‘Having such great promises as these, beloved, let us turn away from everything wrong, whether of body or spirit, and pursue purity and holiness, living in the wholesome fear of God, giving ourselves to Him alone.’</a:t>
            </a:r>
          </a:p>
        </p:txBody>
      </p:sp>
    </p:spTree>
    <p:extLst>
      <p:ext uri="{BB962C8B-B14F-4D97-AF65-F5344CB8AC3E}">
        <p14:creationId xmlns:p14="http://schemas.microsoft.com/office/powerpoint/2010/main" val="2286278792"/>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126673"/>
            <a:ext cx="9798796" cy="4731327"/>
          </a:xfrm>
        </p:spPr>
        <p:txBody>
          <a:bodyPr anchor="ctr">
            <a:normAutofit/>
          </a:bodyPr>
          <a:lstStyle/>
          <a:p>
            <a:pPr marL="0" indent="0" algn="just">
              <a:buNone/>
            </a:pPr>
            <a:r>
              <a:rPr lang="nl-NL" sz="3200" i="1" dirty="0"/>
              <a:t>Op 21:7-8. ‘Hy wat oorwin, sal alles beërwe; en Ek sal vir hom ‘n God wees, en hy sal vir My ‘n seun wees. Maar wat die vreesagtiges aangaan en die ongelowiges en gruwelikes en moordenaars en hoereerders en towenaars en afgodedienaars en al die leuenaars hulle deel is in die poel wat brand met vuur en swawel: dit is die tweede dood.’</a:t>
            </a:r>
            <a:endParaRPr lang="en-ZA" sz="3200" i="1" dirty="0"/>
          </a:p>
        </p:txBody>
      </p:sp>
    </p:spTree>
    <p:extLst>
      <p:ext uri="{BB962C8B-B14F-4D97-AF65-F5344CB8AC3E}">
        <p14:creationId xmlns:p14="http://schemas.microsoft.com/office/powerpoint/2010/main" val="2189545169"/>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288473"/>
            <a:ext cx="8825659" cy="4731327"/>
          </a:xfrm>
        </p:spPr>
        <p:txBody>
          <a:bodyPr anchor="ctr">
            <a:normAutofit/>
          </a:bodyPr>
          <a:lstStyle/>
          <a:p>
            <a:pPr marL="0" indent="0" algn="just">
              <a:buNone/>
            </a:pPr>
            <a:r>
              <a:rPr lang="nl-NL" sz="3200" dirty="0"/>
              <a:t>Hd 9:31. ‘En die gemeentes deur die hele Judéa en Galiléa en Samaría het vrede gehad; en terwyl hulle opgebou is en gewandel het in die vrees van die Here en die vertroosting van die Heilige Gees, het hulle vermeerder.’</a:t>
            </a:r>
            <a:endParaRPr lang="en-ZA" sz="3200" dirty="0"/>
          </a:p>
        </p:txBody>
      </p:sp>
    </p:spTree>
    <p:extLst>
      <p:ext uri="{BB962C8B-B14F-4D97-AF65-F5344CB8AC3E}">
        <p14:creationId xmlns:p14="http://schemas.microsoft.com/office/powerpoint/2010/main" val="1289666804"/>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288473"/>
            <a:ext cx="8825659" cy="4731327"/>
          </a:xfrm>
        </p:spPr>
        <p:txBody>
          <a:bodyPr anchor="ctr">
            <a:normAutofit/>
          </a:bodyPr>
          <a:lstStyle/>
          <a:p>
            <a:pPr marL="0" indent="0" algn="just">
              <a:buNone/>
            </a:pPr>
            <a:endParaRPr lang="en-ZA" sz="3200" i="1" dirty="0"/>
          </a:p>
          <a:p>
            <a:pPr marL="0" indent="0" algn="just">
              <a:buNone/>
            </a:pPr>
            <a:r>
              <a:rPr lang="en-ZA" sz="3200" i="1" dirty="0" err="1"/>
              <a:t>Heb</a:t>
            </a:r>
            <a:r>
              <a:rPr lang="en-ZA" sz="3200" i="1" dirty="0"/>
              <a:t> 12:18-29. ‘You have not come to a mountain that can be touched and that is burning with fire; to darkness, obscurity and a terrible storm, as the Israelites did at Mount Sinai when God gave them his laws.’</a:t>
            </a:r>
          </a:p>
        </p:txBody>
      </p:sp>
    </p:spTree>
    <p:extLst>
      <p:ext uri="{BB962C8B-B14F-4D97-AF65-F5344CB8AC3E}">
        <p14:creationId xmlns:p14="http://schemas.microsoft.com/office/powerpoint/2010/main" val="2692335996"/>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724891"/>
            <a:ext cx="8825659" cy="4294909"/>
          </a:xfrm>
        </p:spPr>
        <p:txBody>
          <a:bodyPr anchor="ctr">
            <a:normAutofit/>
          </a:bodyPr>
          <a:lstStyle/>
          <a:p>
            <a:pPr marL="0" indent="0" algn="just">
              <a:buNone/>
            </a:pPr>
            <a:r>
              <a:rPr lang="en-GB" sz="3200" dirty="0"/>
              <a:t>‘</a:t>
            </a:r>
            <a:r>
              <a:rPr lang="en-GB" sz="3200" i="1" dirty="0"/>
              <a:t>For there was an awesome trumpet blast, and a voice with a message so terrifying that the people begged God to stop speaking to them. They staggered back under God’s command that if even an animal touched the mountain it had to die. Moses himself was so frightened at the sight that he shook with terrible fear.</a:t>
            </a:r>
            <a:r>
              <a:rPr lang="en-GB" sz="3200" dirty="0"/>
              <a:t>’</a:t>
            </a:r>
            <a:endParaRPr lang="en-ZA" sz="3200" dirty="0"/>
          </a:p>
          <a:p>
            <a:pPr marL="0" indent="0" algn="just">
              <a:buNone/>
            </a:pPr>
            <a:endParaRPr lang="en-ZA" sz="3200" i="1" dirty="0"/>
          </a:p>
        </p:txBody>
      </p:sp>
    </p:spTree>
    <p:extLst>
      <p:ext uri="{BB962C8B-B14F-4D97-AF65-F5344CB8AC3E}">
        <p14:creationId xmlns:p14="http://schemas.microsoft.com/office/powerpoint/2010/main" val="4166029792"/>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288473"/>
            <a:ext cx="8825659" cy="4731327"/>
          </a:xfrm>
        </p:spPr>
        <p:txBody>
          <a:bodyPr anchor="ctr">
            <a:normAutofit/>
          </a:bodyPr>
          <a:lstStyle/>
          <a:p>
            <a:pPr marL="0" indent="0" algn="just">
              <a:buNone/>
            </a:pPr>
            <a:endParaRPr lang="en-ZA" sz="3200" i="1" dirty="0"/>
          </a:p>
          <a:p>
            <a:pPr marL="0" indent="0" algn="just">
              <a:buNone/>
            </a:pPr>
            <a:r>
              <a:rPr lang="en-ZA" sz="3200" i="1" dirty="0"/>
              <a:t>‘But you have come right up into Mount Zion, to the city of the living God, the heavenly Jerusalem. You have come to thousands upon thousands of angels in joyful assembly, to the church of the firstborn, whose names are written in heaven. </a:t>
            </a:r>
          </a:p>
        </p:txBody>
      </p:sp>
    </p:spTree>
    <p:extLst>
      <p:ext uri="{BB962C8B-B14F-4D97-AF65-F5344CB8AC3E}">
        <p14:creationId xmlns:p14="http://schemas.microsoft.com/office/powerpoint/2010/main" val="2213656425"/>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650423"/>
            <a:ext cx="8825659" cy="4731327"/>
          </a:xfrm>
        </p:spPr>
        <p:txBody>
          <a:bodyPr anchor="ctr">
            <a:normAutofit/>
          </a:bodyPr>
          <a:lstStyle/>
          <a:p>
            <a:pPr marL="0" indent="0" algn="just">
              <a:buNone/>
            </a:pPr>
            <a:r>
              <a:rPr lang="en-GB" sz="3200" i="1" dirty="0"/>
              <a:t>You have come to God, the judge of all men, to the spirits of righteous men made perfect, to Jesus the mediator of a new covenant, and to the sprinkled blood that speaks a better word than the blood of Abel. </a:t>
            </a:r>
            <a:endParaRPr lang="en-ZA" sz="3200" dirty="0"/>
          </a:p>
        </p:txBody>
      </p:sp>
    </p:spTree>
    <p:extLst>
      <p:ext uri="{BB962C8B-B14F-4D97-AF65-F5344CB8AC3E}">
        <p14:creationId xmlns:p14="http://schemas.microsoft.com/office/powerpoint/2010/main" val="2111774817"/>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305050"/>
            <a:ext cx="9855946" cy="4076700"/>
          </a:xfrm>
        </p:spPr>
        <p:txBody>
          <a:bodyPr anchor="ctr">
            <a:normAutofit fontScale="85000" lnSpcReduction="10000"/>
          </a:bodyPr>
          <a:lstStyle/>
          <a:p>
            <a:pPr marL="0" indent="0" algn="just">
              <a:buNone/>
            </a:pPr>
            <a:r>
              <a:rPr lang="en-ZA" sz="3200" i="1" dirty="0"/>
              <a:t>Therefore, make sure that you obey him who is speaking to you, because if the people of Israel did not escape when they refused to listen to Moses, the earthly messenger, how much less will we escape if we turn away from him who warns us from heaven? When he spoke from Mount Sinai his voice shook the earth, but, next time, he says, I will not only shake the earth, but the heavens too. By this he means that he will sift out everything without solid foundations, so that only unshakable things will be left.</a:t>
            </a:r>
          </a:p>
        </p:txBody>
      </p:sp>
    </p:spTree>
    <p:extLst>
      <p:ext uri="{BB962C8B-B14F-4D97-AF65-F5344CB8AC3E}">
        <p14:creationId xmlns:p14="http://schemas.microsoft.com/office/powerpoint/2010/main" val="420875255"/>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288473"/>
            <a:ext cx="8825659" cy="4731327"/>
          </a:xfrm>
        </p:spPr>
        <p:txBody>
          <a:bodyPr anchor="ctr">
            <a:normAutofit/>
          </a:bodyPr>
          <a:lstStyle/>
          <a:p>
            <a:pPr marL="0" indent="0" algn="just">
              <a:buNone/>
            </a:pPr>
            <a:r>
              <a:rPr lang="en-ZA" sz="3200" i="1" dirty="0"/>
              <a:t>Therefore, since we are receiving a kingdom that cannot be shaken, let us be thankful, and so worship God acceptably with reverence, awe and holy fear, for our God is a consuming fire.’</a:t>
            </a:r>
          </a:p>
        </p:txBody>
      </p:sp>
    </p:spTree>
    <p:extLst>
      <p:ext uri="{BB962C8B-B14F-4D97-AF65-F5344CB8AC3E}">
        <p14:creationId xmlns:p14="http://schemas.microsoft.com/office/powerpoint/2010/main" val="3978855724"/>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1885950"/>
            <a:ext cx="8825659" cy="4133850"/>
          </a:xfrm>
        </p:spPr>
        <p:txBody>
          <a:bodyPr anchor="ctr">
            <a:normAutofit/>
          </a:bodyPr>
          <a:lstStyle/>
          <a:p>
            <a:pPr marL="0" indent="0" algn="just">
              <a:buNone/>
            </a:pPr>
            <a:r>
              <a:rPr lang="nl-NL" sz="3200" dirty="0"/>
              <a:t>Fil 2:12-13. ‘Daarom, my geliefdes, soos julle altyd gehoorsaam gewees het, nie in my teenwoordigheid alleen nie, maar baie meer nou in my afwesigheid, werk julle eie heil uit  met vrees en bewing; want dit is God wat in julle werk om te wil sowel as om te werk na sy welbehae.’</a:t>
            </a:r>
            <a:endParaRPr lang="en-ZA" sz="3200" dirty="0"/>
          </a:p>
        </p:txBody>
      </p:sp>
    </p:spTree>
    <p:extLst>
      <p:ext uri="{BB962C8B-B14F-4D97-AF65-F5344CB8AC3E}">
        <p14:creationId xmlns:p14="http://schemas.microsoft.com/office/powerpoint/2010/main" val="4231898435"/>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220191"/>
            <a:ext cx="8825659" cy="4294909"/>
          </a:xfrm>
        </p:spPr>
        <p:txBody>
          <a:bodyPr anchor="ctr">
            <a:normAutofit fontScale="92500"/>
          </a:bodyPr>
          <a:lstStyle/>
          <a:p>
            <a:pPr marL="0" indent="0" algn="just">
              <a:buNone/>
            </a:pPr>
            <a:r>
              <a:rPr lang="en-ZA" sz="3200" i="1" dirty="0"/>
              <a:t>A sentimental and lopsided view of God believes that God can bless people, but will never curse them, that God can heal people, but will never hurt anybody. Believes that God comforts people, but never condemn, that God pardon us, but will never punish us, that God creates, but never destroys. Most of all a God who wants us happy and healthy, rather than holy.</a:t>
            </a:r>
          </a:p>
        </p:txBody>
      </p:sp>
    </p:spTree>
    <p:extLst>
      <p:ext uri="{BB962C8B-B14F-4D97-AF65-F5344CB8AC3E}">
        <p14:creationId xmlns:p14="http://schemas.microsoft.com/office/powerpoint/2010/main" val="2597198493"/>
      </p:ext>
    </p:extLst>
  </p:cSld>
  <p:clrMapOvr>
    <a:masterClrMapping/>
  </p:clrMapOvr>
  <mc:AlternateContent xmlns:mc="http://schemas.openxmlformats.org/markup-compatibility/2006" xmlns:p14="http://schemas.microsoft.com/office/powerpoint/2010/main">
    <mc:Choice Requires="p14">
      <p:transition>
        <p14:conveyor dir="l"/>
      </p:transition>
    </mc:Choice>
    <mc:Fallback xmlns="">
      <p:transition>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38</TotalTime>
  <Words>764</Words>
  <Application>Microsoft Macintosh PowerPoint</Application>
  <PresentationFormat>Widescreen</PresentationFormat>
  <Paragraphs>16</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Ion Boardroom</vt:lpstr>
      <vt:lpstr>THE FEAR OF GOD III.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FEAR OF GOD I.</dc:title>
  <dc:creator>Jeanelle</dc:creator>
  <cp:lastModifiedBy>Microsoft Office User</cp:lastModifiedBy>
  <cp:revision>9</cp:revision>
  <dcterms:created xsi:type="dcterms:W3CDTF">2014-05-24T09:20:01Z</dcterms:created>
  <dcterms:modified xsi:type="dcterms:W3CDTF">2020-04-11T18:22:46Z</dcterms:modified>
</cp:coreProperties>
</file>