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5"/>
  </p:notesMasterIdLst>
  <p:sldIdLst>
    <p:sldId id="256" r:id="rId2"/>
    <p:sldId id="331" r:id="rId3"/>
    <p:sldId id="333" r:id="rId4"/>
    <p:sldId id="334" r:id="rId5"/>
    <p:sldId id="335" r:id="rId6"/>
    <p:sldId id="336" r:id="rId7"/>
    <p:sldId id="337" r:id="rId8"/>
    <p:sldId id="338" r:id="rId9"/>
    <p:sldId id="339" r:id="rId10"/>
    <p:sldId id="340" r:id="rId11"/>
    <p:sldId id="341" r:id="rId12"/>
    <p:sldId id="342" r:id="rId13"/>
    <p:sldId id="343" r:id="rId14"/>
    <p:sldId id="344" r:id="rId15"/>
    <p:sldId id="345" r:id="rId16"/>
    <p:sldId id="346" r:id="rId17"/>
    <p:sldId id="362" r:id="rId18"/>
    <p:sldId id="347" r:id="rId19"/>
    <p:sldId id="348" r:id="rId20"/>
    <p:sldId id="349" r:id="rId21"/>
    <p:sldId id="350" r:id="rId22"/>
    <p:sldId id="351" r:id="rId23"/>
    <p:sldId id="352" r:id="rId24"/>
    <p:sldId id="353" r:id="rId25"/>
    <p:sldId id="354" r:id="rId26"/>
    <p:sldId id="355" r:id="rId27"/>
    <p:sldId id="356" r:id="rId28"/>
    <p:sldId id="357" r:id="rId29"/>
    <p:sldId id="358" r:id="rId30"/>
    <p:sldId id="359" r:id="rId31"/>
    <p:sldId id="360" r:id="rId32"/>
    <p:sldId id="361" r:id="rId33"/>
    <p:sldId id="332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OwFqGzqCkPOJ5Cv7Xwyc2g==" hashData="Znedg6BX4mpV3SICdxIvBidOw4/qWdkekvJ+DY8WHI2+BQ+pT635MP2oNbAKL7IMYStLvb0UDD4gaj6D36zR7w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03" autoAdjust="0"/>
    <p:restoredTop sz="87345"/>
  </p:normalViewPr>
  <p:slideViewPr>
    <p:cSldViewPr snapToGrid="0" snapToObjects="1">
      <p:cViewPr varScale="1">
        <p:scale>
          <a:sx n="135" d="100"/>
          <a:sy n="135" d="100"/>
        </p:scale>
        <p:origin x="824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285994-54C3-6341-A23C-CB5D47131F8A}" type="datetimeFigureOut">
              <a:rPr lang="en-US" smtClean="0"/>
              <a:t>4/19/20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9C90CB-7686-744B-96D9-422CFC7D4F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6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Font: Century Gothic</a:t>
            </a:r>
          </a:p>
          <a:p>
            <a:r>
              <a:rPr lang="en-US" dirty="0"/>
              <a:t>Main Title Slide: Font Size 80</a:t>
            </a:r>
          </a:p>
          <a:p>
            <a:r>
              <a:rPr lang="en-US" dirty="0"/>
              <a:t>Main Headings: 40-44</a:t>
            </a:r>
          </a:p>
          <a:p>
            <a:r>
              <a:rPr lang="en-US" dirty="0"/>
              <a:t>Main Body: 33</a:t>
            </a:r>
          </a:p>
          <a:p>
            <a:r>
              <a:rPr lang="en-US" dirty="0"/>
              <a:t>Bold and Italic as required</a:t>
            </a:r>
          </a:p>
          <a:p>
            <a:r>
              <a:rPr lang="en-US" dirty="0"/>
              <a:t>Spacing: 15</a:t>
            </a:r>
          </a:p>
          <a:p>
            <a:r>
              <a:rPr lang="en-US" dirty="0"/>
              <a:t>Verse numbers: 20</a:t>
            </a:r>
          </a:p>
          <a:p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Hebreërs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Matthéüs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Timótheüs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Korinthiërs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Efésiërs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Númeri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3174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9371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7943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56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3057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0171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1088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6615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1757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23455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1960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7404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5888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9461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1825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06474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67580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48796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72624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97593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95850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7441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3761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91773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10756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45981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Font: Century Gothic</a:t>
            </a:r>
          </a:p>
          <a:p>
            <a:r>
              <a:rPr lang="en-US" dirty="0"/>
              <a:t>Main Title Slide: Font Size 80</a:t>
            </a:r>
          </a:p>
          <a:p>
            <a:r>
              <a:rPr lang="en-US" dirty="0"/>
              <a:t>Main Headings: 40-44</a:t>
            </a:r>
          </a:p>
          <a:p>
            <a:r>
              <a:rPr lang="en-US" dirty="0"/>
              <a:t>Main Body: 33</a:t>
            </a:r>
          </a:p>
          <a:p>
            <a:r>
              <a:rPr lang="en-US" dirty="0"/>
              <a:t>Bold and Italic as required</a:t>
            </a:r>
          </a:p>
          <a:p>
            <a:r>
              <a:rPr lang="en-US" dirty="0"/>
              <a:t>Spacing: 15</a:t>
            </a:r>
          </a:p>
          <a:p>
            <a:r>
              <a:rPr lang="en-US" dirty="0"/>
              <a:t>Verse numbers: 20</a:t>
            </a:r>
          </a:p>
          <a:p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Hebreërs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Matthéüs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Timótheüs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Korinthiërs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Efésiërs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Númeri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0585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9714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4931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5899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2887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4724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220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8F16D-558C-7447-9B17-E10F081444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3BDF91-8AB4-2943-AE28-20D3CD7690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412AA0-0985-BE4B-9BCE-C3586233F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D1646D-80D1-D941-A552-37BF9C022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0B43AE-4FC6-6D45-A518-2364381B2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53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90FA6-D9C9-A54A-8EDC-A055E0860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80D2B3-CB43-6948-B4F5-A66BD73F0B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A6C830-CFE8-A148-9A4D-00597AC4E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933A38-EE88-F745-8F8C-8516C9282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2D6F2-3675-4740-9DFD-96B0FBBA2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127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4C0FC08-3B82-1F43-82D0-91ADD4875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04C463-B854-CE4E-8174-E3DCA03B11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91FA1B-6EE7-1D4E-B406-9D8638E83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1BAAFD-328B-9647-87CD-BE605B118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622024-F68A-D240-9F96-454C181FD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986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94273E-7B9C-7B4E-9942-E95B491C5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0E7F87-0CC1-4742-9CD0-EFC230D182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336C8D-6AC9-FC41-91C2-875506B18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CE6696-4038-3549-9D42-ED0E4DAB0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BEA4E7-C682-D049-A5FA-333F7A1CD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474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EE03C-6DFE-EC43-ABAF-DD9B896B1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6AA1EC-D4D0-5745-A4A1-DF63F6C2FB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DA29E2-2E8B-8047-B24A-67333AE59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D549C4-ED7E-F147-ADD7-92A3B8123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7907C8-3241-124D-A35C-190D10E14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88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E498B-74EC-D94C-A4AA-EB1C140F8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C75A7D-59FC-CB42-ADDF-57D86ED0B7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78ACC1-EE82-4441-BF9A-730FD2BE3C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3DD5DE-2C29-CD48-9B03-BFE2BD6CD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4/19/20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7151E5-A4AD-4B4D-9621-89C1A71AE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A74831-B79A-9048-8D80-CF175F976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455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A08CA-7A0D-0A46-AE0A-0ED26427B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FFF76C-9676-C845-9671-0FABA36195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0FDF38-41D2-4547-B435-80413EE9D6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FA9AFC-22C4-5247-9AF8-EC8F0BE607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FF7C2A-491B-E64B-B3AB-9D9E04374D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3B865C-0582-8143-B3BE-CC4768F93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4/19/20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6640B0-B1EA-884D-81EB-E4B76210B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9C61FF2-818C-434A-BCA6-25FC43A38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551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9C9D3-55A2-374B-991F-8172F6406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6A121A-80AB-964B-9A12-D952B3C08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4/19/20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F63F1C-ABE0-6742-AAFE-6E8873570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DFB907-B78B-C24C-87A4-5355B5969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2DD156C-C1F9-6542-BFCB-2047D9EB6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4/19/20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39C80E-016B-6A49-A5CA-DB0DBB241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D49721-9EB2-0241-9104-04B6B4EC1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749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5003B-C63B-1F47-ADF7-97A82AD46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C84442-C571-4049-81E4-927224FC60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55F481-E863-6B40-8DE0-E99C1EC7FB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A82CF7-822C-FA45-9A5E-3434847D2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4/19/20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EE30F8-EF70-C745-B18D-DADD479F4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CC772D-2166-E14B-9213-8070A1F3E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122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83B12-6D69-2E45-81E7-5BCD7A47C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448410-E28A-7C43-8087-E95B48D8D7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17B8E6-2FBF-2542-9D78-9195EBCF33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F07638-8D21-E543-BC86-1970E8350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4/19/20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66DA19-F60C-574A-9E2F-42C03B88B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EE5EAB-F177-FA46-9471-801CB0C1E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352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645308-B7A5-6C45-883F-3009F5569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ACB264-EC4D-FA43-AAE6-5760DF5020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4F9245-40BC-DF46-B105-9411A4F60A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781E1-7499-2143-B948-C54C8C2DEDD3}" type="datetimeFigureOut">
              <a:rPr lang="en-US" smtClean="0"/>
              <a:t>4/19/20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F05EF5-8381-3040-B202-BB9798B68E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652E2D-40F1-414D-BEB6-265B854753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414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2620100" y="661945"/>
            <a:ext cx="6951800" cy="4664797"/>
          </a:xfrm>
          <a:prstGeom prst="rect">
            <a:avLst/>
          </a:prstGeo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kumimoji="0" lang="en-US" sz="78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</a:rPr>
              <a:t>THROUGH SUFFERING TO GLORY</a:t>
            </a:r>
            <a:endParaRPr kumimoji="0" lang="en-ZA" sz="8000" b="1" i="1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7156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 KORINTHIËRS 15:31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sterf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broeders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,..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183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LUKAS 9:23-25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 Hy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almal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iemand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agter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homself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verloën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kruis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elke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opneem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Want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elkeen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lewe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red,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verloor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maar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elkeen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lewe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om My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ontwil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verloor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red.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tog 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hele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wêreld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win, maar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homself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verloor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of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skade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aandoen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?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908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HANDELINGE 14:19-22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Maar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Antiochíë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Ikónium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aangekom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skare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omgepraat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het, Paulus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gestenig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buitekant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gesleep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met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gedagte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dood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was. Maar toe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dissipels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omring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opgestaan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gekom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volgende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saam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Bárnabas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Derbe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vertrek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585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HANDELINGE 14:19-22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daardie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evangelie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verkondig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aantal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dissipels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gemaak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het,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teruggegaan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Listre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Ikónium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Antiochíë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siele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dissipels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versterk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vermaan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om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geloof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bly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verdrukkinge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koninkryk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God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ingaan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991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HANDELINGE 20:17-20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Miléte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gestuur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Éfese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ouderlinge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gemeente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roep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by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hoe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eerste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Asië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aangekom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het, die hele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tyd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by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gewees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Here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gedien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met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nederigheid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trane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beproewinge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gekom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komplotte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800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HANDELINGE 20:17-20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niks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agtergehou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van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nuttig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om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verkondig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onderrig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openbaar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huise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64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HEBREËRS 2:10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betaam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dinge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dinge is, as Hy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kinders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heerlikheid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bring, om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bewerker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saligheid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lyde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volmaak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363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HEBREËRS 5:7-8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 wat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vlees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gebede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smekinge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sterk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geroep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trane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Hóm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geoffer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dood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red,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verhoor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angs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- Hy, al was Hy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Seun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gehoorsaamheid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geleer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Hy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gely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het;…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556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II TIMÓTHEÜS 2:3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Ly dan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verdrukking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soos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goeie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krygsman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Jesus Christus.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733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II KORINTHIËRS 6:3-10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minste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hindernis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bediening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beklad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mag word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maar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beveel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dienaars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God, met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geduld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verdrukkinge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in node,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benoudhede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slae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gevangenskappe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oproere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arbeid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slapelose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nagte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hongerly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037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MATTHÉÜS 20:17-23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 toe Jesus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opgaan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Jerusalem, het Hy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twaalf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dissipels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op die pad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geneem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Kyk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op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Jerusalem,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Seun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oorgelewer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owerpriesters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skrifgeleerdes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dood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veroordeel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oorlewer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heidene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om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bespot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gésel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kruisig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op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derde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opstaan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91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II KORINTHIËRS 6:3-10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reinheid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kennis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lankmoedigheid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vriendelikheid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Heilige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Gees,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ongeveinsde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liefde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woord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waarheid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krag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God,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wapens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geregtigheid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regter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-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linkerhand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slegte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goeie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gerug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verleiers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tog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waaragtig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086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II KORINTHIËRS 6:3-10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onbekendes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tog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goed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bekend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sterwendes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kyk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lewe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getugtig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tog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gedood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bedroefdes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maar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altyd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opgeruimd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armes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maar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ryk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maak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mense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niks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tog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besit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209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II KORINTHIËRS 11:23-29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dienaars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Christus? -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praat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uitsinnigheid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-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arbeid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oorvloediger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slae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bo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gevangenskappe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doodsgevare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dikwels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Vyf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ontvang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veertig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houe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op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na.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545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II KORINTHIËRS 11:23-29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Drie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stokke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geslaan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gestenig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drie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skipbreuk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gely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'n nag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op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diepwater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deurgebring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-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dikwels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op reis,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gevare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riviere,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gevare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rowers,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gevare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my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gevare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heidene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gevare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gevare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woestyn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gevare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op see,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gevare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valse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broeders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937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II KORINTHIËRS 11:23-29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arbeid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moeite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slapelose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nagte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dikwels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honger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dikwels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sonder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koue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naaktheid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Behalwe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daaglikse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bekommernis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sorg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al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gemeentes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Wie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swak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swak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?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struikelblok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gelê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brand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?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13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 PETRUS 2:19-23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genade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iemand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gewete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God,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leed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verdra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onregverdig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Want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watter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roem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verdra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wanneer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sonde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geslaan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word? Maar 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verdra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wanneer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goed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—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genade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by God.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924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 PETRUS 2:19-23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hiertoe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geroep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omdat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Christus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gely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voorbeeld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nagelaat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voetstappe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navolg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Hy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sonde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gedoen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mond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bedrog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gevind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wat, toe Hy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uitgeskel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terug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uitgeskel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toe Hy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gely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gedreig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maar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oorgegee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regverdig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oordeel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684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 PETRUS 4:12-15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Geliefdes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verbaas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vuurgloed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vervolging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tot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beproewing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asof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iets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vreemds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maar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namate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gemeenskap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lyde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Christus,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bly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wees,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by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openbaring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heerlikheid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blydskap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jubel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666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 PETRUS 4:12-15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beledig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Naam van Christus,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gelukkig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omdat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Gees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heerlikheid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God op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rus.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betref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word Hy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gelaster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maar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betref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word Hy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verheerlik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Want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niemand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moordenaar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of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of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kwaaddoener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of 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met die sake van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bemoei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561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 PETRUS 5:8-10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Wees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nugter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waaksaam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want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teëstander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duiwel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loop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rond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soos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brullende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leeu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verslind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teëstaan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standvastig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geloof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omdat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dieselfde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lyding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opgelê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broederskap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wêreld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003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MATTHÉÜS 20:17-23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Toe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moeder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seuns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Sebedéüs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seuns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buig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om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iets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vra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? Sy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antwoord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hierdie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twee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seuns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my in u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koninkryk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mag sit,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u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regter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-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u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linkerhand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Maar Jesus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antwoord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vra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447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 PETRUS 5:8-10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 mag die God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genade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self,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geroep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tot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ewige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heerlikheid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Christus Jesus,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kort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tyd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gely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volmaak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bevestig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versterk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grondves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!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207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 PETRUS 4:19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volgens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God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siele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as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getroue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Skepper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toevertrou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goeie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509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OPENBARING 2:10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Vrees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niks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Kyk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duiwel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sommige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gevangenis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werp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op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proef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gestel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lank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verdrukking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Wees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getrou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dood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toe,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kroon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lewe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gee.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773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2620100" y="661945"/>
            <a:ext cx="6951800" cy="4664797"/>
          </a:xfrm>
          <a:prstGeom prst="rect">
            <a:avLst/>
          </a:prstGeo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kumimoji="0" lang="en-US" sz="78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</a:rPr>
              <a:t>THROUGH SUFFERING TO GLORY</a:t>
            </a:r>
            <a:endParaRPr kumimoji="0" lang="en-ZA" sz="8000" b="1" i="1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4058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MATTHÉÜS 20:17-23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beker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drink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aanstons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drink,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gedoop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 met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doop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waarmee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gedoop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word?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kan.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Dis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my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beker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drink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met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doop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waarmee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gedoop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gedoop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word; maar om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sit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regter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-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linkerhand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berus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by My om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gee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maar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my Vader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berei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167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MATTHÉÜS 5:10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die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vervolg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geregtigheid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want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behoort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koninkryk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hemele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092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II TIMÓTHEÜS 3:12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almal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godvrugtig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lewe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Christus Jesus,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vervolg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161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MATTHÉÜS 5:11-12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wanneer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mense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beledig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vervolg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valslik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allerhande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kwaad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teen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spreek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om My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ontwil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Verbly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verheug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omdat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loon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groot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hemele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want so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profete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vervolg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gewees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152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FILIPPENSE 3:7-11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Maar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my wins was,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om Christus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skade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geag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Ja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waarlik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ag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skade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om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uitnemendheid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kennis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Christus Jesus, my Here,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prysgegee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drek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beskou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om Christus as wins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verkry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gevind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word,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961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FILIPPENSE 3:7-11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met my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geregtigheid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wet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maar met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dié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geloof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Christus is,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geregtigheid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God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geloof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ken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krag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opstanding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gemeenskap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lyde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terwyl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dood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gelykvormig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word, of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miskien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opstanding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bereik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019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9-08-25 Philippians - Epistle of Joy IV" id="{1D3B2CA8-103D-1A45-9131-56EE6DB0AA22}" vid="{21D02281-4C00-6946-9E26-000BA019ADD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520</TotalTime>
  <Words>1881</Words>
  <Application>Microsoft Macintosh PowerPoint</Application>
  <PresentationFormat>Widescreen</PresentationFormat>
  <Paragraphs>125</Paragraphs>
  <Slides>33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Arial</vt:lpstr>
      <vt:lpstr>Calibri</vt:lpstr>
      <vt:lpstr>Calibri Light</vt:lpstr>
      <vt:lpstr>Century Gothic</vt:lpstr>
      <vt:lpstr>Symbol</vt:lpstr>
      <vt:lpstr>Office Theme</vt:lpstr>
      <vt:lpstr>THROUGH SUFFERING TO GLORY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THROUGH SUFFERING TO GLORY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DIVINE DESIGN IV</dc:title>
  <dc:creator>Microsoft Office User</dc:creator>
  <cp:lastModifiedBy>Microsoft Office User</cp:lastModifiedBy>
  <cp:revision>105</cp:revision>
  <dcterms:created xsi:type="dcterms:W3CDTF">2019-11-08T20:02:32Z</dcterms:created>
  <dcterms:modified xsi:type="dcterms:W3CDTF">2020-04-19T19:38:11Z</dcterms:modified>
</cp:coreProperties>
</file>