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sldIdLst>
    <p:sldId id="256" r:id="rId2"/>
    <p:sldId id="328" r:id="rId3"/>
    <p:sldId id="329" r:id="rId4"/>
    <p:sldId id="330" r:id="rId5"/>
    <p:sldId id="331" r:id="rId6"/>
    <p:sldId id="332" r:id="rId7"/>
    <p:sldId id="333" r:id="rId8"/>
    <p:sldId id="334" r:id="rId9"/>
    <p:sldId id="335" r:id="rId10"/>
    <p:sldId id="336" r:id="rId11"/>
    <p:sldId id="338" r:id="rId12"/>
    <p:sldId id="339" r:id="rId13"/>
    <p:sldId id="340" r:id="rId14"/>
    <p:sldId id="341" r:id="rId15"/>
    <p:sldId id="342" r:id="rId16"/>
    <p:sldId id="343" r:id="rId17"/>
    <p:sldId id="344" r:id="rId18"/>
    <p:sldId id="345" r:id="rId19"/>
    <p:sldId id="346" r:id="rId20"/>
    <p:sldId id="347" r:id="rId21"/>
    <p:sldId id="348" r:id="rId22"/>
    <p:sldId id="349" r:id="rId23"/>
    <p:sldId id="350" r:id="rId24"/>
    <p:sldId id="351" r:id="rId25"/>
    <p:sldId id="352" r:id="rId26"/>
    <p:sldId id="353" r:id="rId27"/>
    <p:sldId id="354" r:id="rId28"/>
    <p:sldId id="355" r:id="rId29"/>
    <p:sldId id="356" r:id="rId30"/>
    <p:sldId id="325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q0SU21Y2bQm62axcG9+mEg==" hashData="GAev8LsBqUP68lu97Y2xvpPuowh/Hg633Wb/Dagt1XwwfWG1lClL0WVFW/De9IAUMFlIWpIRruMu9pxpBxKWOA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60" autoAdjust="0"/>
    <p:restoredTop sz="87345"/>
  </p:normalViewPr>
  <p:slideViewPr>
    <p:cSldViewPr snapToGrid="0" snapToObjects="1">
      <p:cViewPr varScale="1">
        <p:scale>
          <a:sx n="78" d="100"/>
          <a:sy n="78" d="100"/>
        </p:scale>
        <p:origin x="192" y="14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285994-54C3-6341-A23C-CB5D47131F8A}" type="datetimeFigureOut">
              <a:rPr lang="en-US" smtClean="0"/>
              <a:t>4/10/20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9C90CB-7686-744B-96D9-422CFC7D4F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6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Font: Century Gothic</a:t>
            </a:r>
          </a:p>
          <a:p>
            <a:r>
              <a:rPr lang="en-US" dirty="0"/>
              <a:t>Main Title Slide: Font Size 80</a:t>
            </a:r>
          </a:p>
          <a:p>
            <a:r>
              <a:rPr lang="en-US" dirty="0"/>
              <a:t>Main Headings: 40-44</a:t>
            </a:r>
          </a:p>
          <a:p>
            <a:r>
              <a:rPr lang="en-US" dirty="0"/>
              <a:t>Main Body: 33</a:t>
            </a:r>
          </a:p>
          <a:p>
            <a:r>
              <a:rPr lang="en-US" dirty="0"/>
              <a:t>Bold and Italic as required</a:t>
            </a:r>
          </a:p>
          <a:p>
            <a:r>
              <a:rPr lang="en-US" dirty="0"/>
              <a:t>Spacing: 15</a:t>
            </a:r>
          </a:p>
          <a:p>
            <a:r>
              <a:rPr lang="en-US" dirty="0"/>
              <a:t>Verse numbers: 20</a:t>
            </a:r>
          </a:p>
          <a:p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Hebreërs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Matthéüs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Timótheüs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Korinthiërs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Efésiërs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3174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1217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458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9847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5996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3607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506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098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8615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572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6830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14564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18787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8280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72577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10510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32797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32272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22387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99572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14400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2898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56500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Font: Century Gothic</a:t>
            </a:r>
          </a:p>
          <a:p>
            <a:r>
              <a:rPr lang="en-US" dirty="0"/>
              <a:t>Main Title Slide: Font Size 80</a:t>
            </a:r>
          </a:p>
          <a:p>
            <a:r>
              <a:rPr lang="en-US" dirty="0"/>
              <a:t>Main Headings: 40-44</a:t>
            </a:r>
          </a:p>
          <a:p>
            <a:r>
              <a:rPr lang="en-US" dirty="0"/>
              <a:t>Main Body: 33</a:t>
            </a:r>
          </a:p>
          <a:p>
            <a:r>
              <a:rPr lang="en-US" dirty="0"/>
              <a:t>Bold and Italic as required</a:t>
            </a:r>
          </a:p>
          <a:p>
            <a:r>
              <a:rPr lang="en-US" dirty="0"/>
              <a:t>Spacing: 15</a:t>
            </a:r>
          </a:p>
          <a:p>
            <a:r>
              <a:rPr lang="en-US" dirty="0"/>
              <a:t>Verse numbers: 20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5964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1421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0207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9445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4478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8341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69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8F16D-558C-7447-9B17-E10F081444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3BDF91-8AB4-2943-AE28-20D3CD7690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412AA0-0985-BE4B-9BCE-C3586233F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4/10/20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D1646D-80D1-D941-A552-37BF9C022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0B43AE-4FC6-6D45-A518-2364381B2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53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90FA6-D9C9-A54A-8EDC-A055E0860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80D2B3-CB43-6948-B4F5-A66BD73F0B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A6C830-CFE8-A148-9A4D-00597AC4E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4/10/20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933A38-EE88-F745-8F8C-8516C9282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2D6F2-3675-4740-9DFD-96B0FBBA2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127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4C0FC08-3B82-1F43-82D0-91ADD4875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04C463-B854-CE4E-8174-E3DCA03B11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91FA1B-6EE7-1D4E-B406-9D8638E83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4/10/20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1BAAFD-328B-9647-87CD-BE605B118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622024-F68A-D240-9F96-454C181FD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986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4273E-7B9C-7B4E-9942-E95B491C5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0E7F87-0CC1-4742-9CD0-EFC230D18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336C8D-6AC9-FC41-91C2-875506B18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4/10/20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CE6696-4038-3549-9D42-ED0E4DAB0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BEA4E7-C682-D049-A5FA-333F7A1CD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474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EE03C-6DFE-EC43-ABAF-DD9B896B1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6AA1EC-D4D0-5745-A4A1-DF63F6C2FB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DA29E2-2E8B-8047-B24A-67333AE59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4/10/20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D549C4-ED7E-F147-ADD7-92A3B8123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7907C8-3241-124D-A35C-190D10E14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88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E498B-74EC-D94C-A4AA-EB1C140F8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C75A7D-59FC-CB42-ADDF-57D86ED0B7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78ACC1-EE82-4441-BF9A-730FD2BE3C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3DD5DE-2C29-CD48-9B03-BFE2BD6CD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4/10/20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7151E5-A4AD-4B4D-9621-89C1A71AE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A74831-B79A-9048-8D80-CF175F976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455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A08CA-7A0D-0A46-AE0A-0ED26427B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FFF76C-9676-C845-9671-0FABA36195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0FDF38-41D2-4547-B435-80413EE9D6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FA9AFC-22C4-5247-9AF8-EC8F0BE607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FF7C2A-491B-E64B-B3AB-9D9E04374D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3B865C-0582-8143-B3BE-CC4768F93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4/10/20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6640B0-B1EA-884D-81EB-E4B76210B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C61FF2-818C-434A-BCA6-25FC43A38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551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9C9D3-55A2-374B-991F-8172F6406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6A121A-80AB-964B-9A12-D952B3C08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4/10/20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F63F1C-ABE0-6742-AAFE-6E8873570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DFB907-B78B-C24C-87A4-5355B5969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DD156C-C1F9-6542-BFCB-2047D9EB6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4/10/20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39C80E-016B-6A49-A5CA-DB0DBB241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D49721-9EB2-0241-9104-04B6B4EC1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749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5003B-C63B-1F47-ADF7-97A82AD46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C84442-C571-4049-81E4-927224FC60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55F481-E863-6B40-8DE0-E99C1EC7FB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A82CF7-822C-FA45-9A5E-3434847D2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4/10/20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EE30F8-EF70-C745-B18D-DADD479F4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CC772D-2166-E14B-9213-8070A1F3E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122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83B12-6D69-2E45-81E7-5BCD7A47C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448410-E28A-7C43-8087-E95B48D8D7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17B8E6-2FBF-2542-9D78-9195EBCF33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F07638-8D21-E543-BC86-1970E8350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4/10/20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66DA19-F60C-574A-9E2F-42C03B88B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EE5EAB-F177-FA46-9471-801CB0C1E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352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645308-B7A5-6C45-883F-3009F5569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ACB264-EC4D-FA43-AAE6-5760DF5020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4F9245-40BC-DF46-B105-9411A4F60A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781E1-7499-2143-B948-C54C8C2DEDD3}" type="datetimeFigureOut">
              <a:rPr lang="en-US" smtClean="0"/>
              <a:t>4/10/20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F05EF5-8381-3040-B202-BB9798B68E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652E2D-40F1-414D-BEB6-265B854753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414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2620100" y="661946"/>
            <a:ext cx="6951800" cy="402336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7800" b="1" i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TRUTH</a:t>
            </a:r>
            <a:br>
              <a:rPr lang="en-US" sz="7800" b="1" i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</a:br>
            <a:r>
              <a:rPr lang="en-US" sz="7800" b="1" i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IS HEAVY</a:t>
            </a:r>
            <a:endParaRPr kumimoji="0" lang="en-ZA" sz="8000" b="1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156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5. WAARHEID WORD GEKWALIFISEER EN GEBALANSEER DEUR GENADE </a:t>
            </a: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Psalms 85:10</a:t>
            </a:r>
          </a:p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2000" b="1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‘Mercy and truth have met together; righteousness and peace have kissed.’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344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5. WAARHEID WORD GEKWALIFISEER EN GEBALANSEER DEUR GENADE </a:t>
            </a: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Johannes 1:14 &amp; 17</a:t>
            </a:r>
          </a:p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2000" b="1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Woord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vlees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geword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gewoon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-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heerlikheid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aanskou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‘n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heerlikheid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Eniggeborene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van die Vader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- vol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genade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...’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214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5. WAARHEID WORD GEKWALIFISEER EN GEBALANSEER DEUR GENADE </a:t>
            </a: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Johannes 1:14 &amp; 17</a:t>
            </a:r>
          </a:p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2000" b="1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‘Want die wet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Moses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gegee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genade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Jesus Christus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.’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98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5. WAARHEID WORD GEKWALIFISEER EN GEBALANSEER DEUR GENADE </a:t>
            </a: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 </a:t>
            </a:r>
            <a:r>
              <a:rPr lang="en-US" sz="36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Korinthiërs</a:t>
            </a: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13:6</a:t>
            </a:r>
          </a:p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2000" b="1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bly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ongeregtigheid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maar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bly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saam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met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waarheid</a:t>
            </a:r>
            <a:endParaRPr lang="en-US" sz="36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52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5. WAARHEID WORD GEKWALIFISEER EN GEBALANSEER DEUR GENADE </a:t>
            </a: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Efésiërs</a:t>
            </a: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4:15</a:t>
            </a:r>
            <a:b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endParaRPr lang="en-US" sz="2000" b="1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maar,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terwyl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liefde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betrag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opgroei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die Hoof is,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naamlik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Christus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600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6. WAARHEID HET ‘N VYAND </a:t>
            </a: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Johannes 8:44</a:t>
            </a:r>
          </a:p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2000" b="1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duiwel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vader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begeertes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vader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Hy was ‘n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mensemoordenaar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begin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omdat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Wanneer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leuentaal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praat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praat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omdat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‘n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leuenaar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vader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daarvan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494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7. KENNIS VAN DIE WAARHEID TOEGEPAS MAAK MENSE VRY</a:t>
            </a: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Johannes 8:32</a:t>
            </a:r>
          </a:p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2000" b="1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ken,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vrymaak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307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8. WAARHEID IS ‘N WAPEN </a:t>
            </a: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Efésiërs</a:t>
            </a: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6:13-14</a:t>
            </a:r>
          </a:p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2000" b="1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neem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wapenrusting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God op,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weerstand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bied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onheil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volbring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staande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bly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dan vas,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lendene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met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omgord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met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borswapen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geregtigheid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...’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013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9. WAARHEID SAL VERVOLG WORD</a:t>
            </a: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Johannes 8:40</a:t>
            </a:r>
          </a:p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2000" b="1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‘maar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probeer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om My om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bring,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iemand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vertel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het,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God 	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gehoor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het.’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260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9. WAARHEID SAL VERVOLG WORD</a:t>
            </a: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GALÁSIËRS 4:16</a:t>
            </a:r>
          </a:p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2000" b="1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vyand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geword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vertel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?’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644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4400" b="1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44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‘Truth is heavy, few carry it.’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4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9. WAARHEID SAL VERVOLG WORD</a:t>
            </a: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 </a:t>
            </a:r>
            <a:r>
              <a:rPr lang="en-US" sz="36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Timótheüs</a:t>
            </a: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3:7-9 </a:t>
            </a:r>
          </a:p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2000" b="1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‘...wat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altyd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leer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nooit tot die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kennis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waarheid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kom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...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net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soos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Jannes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Jambres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Moses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teëgestaan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het, so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staan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ook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hierdie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mense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waarheid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teë,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mense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verdorwe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verstand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onbetroubaar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ten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opsigte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geloof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Maar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verder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voortgaan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want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dwaasheid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almal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duidelik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wees,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soos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ook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dié van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daardie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manne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4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geword</a:t>
            </a:r>
            <a:r>
              <a:rPr lang="en-US" sz="3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het.’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408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9. WAARHEID SAL VERVOLG WORD</a:t>
            </a: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 </a:t>
            </a:r>
            <a:r>
              <a:rPr lang="en-US" sz="36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Timótheüs</a:t>
            </a: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3:12</a:t>
            </a:r>
          </a:p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2000" b="1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almal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godvrugtig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Christus Jesus,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vervolg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664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9. WAARHEID SAL VERVOLG WORD</a:t>
            </a: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Matthéüs</a:t>
            </a: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13:20-21 </a:t>
            </a:r>
          </a:p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2000" b="1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op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rotsagtige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plekke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gesaai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-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woord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dadelik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blydskap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aanneem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maar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wortel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homself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net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tyd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verdrukking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vervolging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woord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struikel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dadelik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842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10. WAARHEID IS DIE GRONDSLAG EN MANDAAT VAN DIE KERK</a:t>
            </a: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 </a:t>
            </a:r>
            <a:r>
              <a:rPr lang="en-US" sz="36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Timótheüs</a:t>
            </a: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3:14-15</a:t>
            </a:r>
          </a:p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2000" b="1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skryf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hierdie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dinge in die hoop om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Maar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vertoef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dan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hoe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iemand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gedra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huis van God, wat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gemeente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lewende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God, ‘n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pilaar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grondslag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of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fondasie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.’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403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11. ONS IS GEROEP TOT MEDEWERKERS VAN DIE WAARHEID</a:t>
            </a: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 Johannes 8</a:t>
            </a:r>
          </a:p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2000" b="1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behoort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sulke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goed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ontvang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mede-arbeiders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word.’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442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11. ONS IS GEROEP TOT MEDEWERKERS VAN DIE WAARHEID</a:t>
            </a: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 Johannes 4</a:t>
            </a:r>
          </a:p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2000" b="1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groter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blydskap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kinders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wandel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.’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131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11. ONS IS GEROEP TOT MEDEWERKERS VAN DIE WAARHEID</a:t>
            </a: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 </a:t>
            </a:r>
            <a:r>
              <a:rPr lang="en-US" sz="36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Korinthiërs</a:t>
            </a: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13:8</a:t>
            </a:r>
          </a:p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2000" b="1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niks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teen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maar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vír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83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12. BESTUDERING VAN DIE WAARHEID MAAK ONS VAARDIG IN DIE WAARHEID</a:t>
            </a: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 </a:t>
            </a:r>
            <a:r>
              <a:rPr lang="en-US" sz="36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Timótheüs</a:t>
            </a: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2:15</a:t>
            </a:r>
          </a:p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2000" b="1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Lê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daarop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toe om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beproef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God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as ‘n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werker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hoef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skaam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wat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woord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reg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sny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794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12. BESTUDERING VAN DIE WAARHEID MAAK ONS VAARDIG IN DIE WAARHEID</a:t>
            </a: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 Timothy 2:15 </a:t>
            </a:r>
            <a:r>
              <a:rPr lang="en-US" sz="2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AMP</a:t>
            </a:r>
            <a:endParaRPr lang="en-US" sz="3600" b="1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2000" b="1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Study and be eager and do your utmost to present yourself to God approved (tested by trial), a workman who has no cause to be ashamed, correctly analyzing and accurately dividing [rightly handling and skillfully teaching] the Word of Truth.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94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12. BESTUDERING VAN DIE WAARHEID MAAK ONS VAARDIG IN DIE WAARHEID</a:t>
            </a: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433633" y="1719072"/>
            <a:ext cx="11217897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Handelinge</a:t>
            </a: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17:10-11 </a:t>
            </a:r>
          </a:p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2000" b="1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Daarop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broeders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dadelik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nag Paulus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Silas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Beréa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weggestuur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sinagoge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gegaan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hierdie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edelmoediger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dié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Thessaloníka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woord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welwillendheid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ontvang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Skrifte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ondersoek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of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hierdie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dinge so was.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059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1. DIE WAARHEID IS ‘N PERSOON – JESUS CHRISTUS</a:t>
            </a: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Johannes 14:6</a:t>
            </a: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20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‘Jesus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antwoord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niemand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Vader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behalwe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.’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320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2620100" y="661946"/>
            <a:ext cx="6951800" cy="402336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7800" b="1" i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TRUTH</a:t>
            </a:r>
            <a:br>
              <a:rPr lang="en-US" sz="7800" b="1" i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</a:br>
            <a:r>
              <a:rPr lang="en-US" sz="7800" b="1" i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IS HEAVY</a:t>
            </a:r>
            <a:endParaRPr kumimoji="0" lang="en-ZA" sz="8000" b="1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8440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2. DIE BRON VAN WAARHEID IS DIE WOORD VAN GOD </a:t>
            </a: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Psalms 119:160</a:t>
            </a: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20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‘Die hele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inhoud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u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woord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al u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regverdige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verordeninge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tot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ewigheid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.’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261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2. DIE BRON VAN WAARHEID IS DIE WOORD VAN GOD </a:t>
            </a: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Johannes 17:17</a:t>
            </a: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2000" b="1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Heilig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u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u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woord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856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2. DIE BRON VAN WAARHEID IS DIE WOORD VAN GOD </a:t>
            </a: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Jakobus</a:t>
            </a: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1:23-24</a:t>
            </a: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2000" b="1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Woord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‘n SPIEËL...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418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3. HEILIGE GEES LEER ONS OOR EN LEI ONS IN DIE WAARHEID</a:t>
            </a: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Johannes 14:16-17</a:t>
            </a: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2000" b="1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Vader bid,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‘n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Trooster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gee om by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bly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tot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ewigheid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die Gees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wêreld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ontvang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omdat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ken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maar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ken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omdat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Hy by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bly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wees.’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684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3. HEILIGE GEES LEER ONS OOR EN LEI ONS IN DIE WAARHEID</a:t>
            </a: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Johannes 16:13-14</a:t>
            </a: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2000" b="1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‘Maar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wanneer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het, die Gees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hele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lei; want Hy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Homself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spreek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maar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Hy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spreek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toekomstige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dinge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verkondig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Hy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verheerlik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omdat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neem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behoort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verkondig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.’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927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4. DIS DIE WIL VAN GOD DAT ALLE MENSE TOT KENNIS VD WAARHEID KOM</a:t>
            </a: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 </a:t>
            </a:r>
            <a:r>
              <a:rPr lang="en-US" sz="3600" b="1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Timótheüs</a:t>
            </a:r>
            <a:r>
              <a:rPr lang="en-US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2:3-6. </a:t>
            </a: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US" sz="2000" b="1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goed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aangenaam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God,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Verlosser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hê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gered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kennis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God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Middelaar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tussen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God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Christus Jesus,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Homself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gegee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as ‘n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losprys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almal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as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getuienis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op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regte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tyd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...’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141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9-08-25 Philippians - Epistle of Joy IV" id="{1D3B2CA8-103D-1A45-9131-56EE6DB0AA22}" vid="{21D02281-4C00-6946-9E26-000BA019ADD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</TotalTime>
  <Words>1402</Words>
  <Application>Microsoft Macintosh PowerPoint</Application>
  <PresentationFormat>Widescreen</PresentationFormat>
  <Paragraphs>163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Arial</vt:lpstr>
      <vt:lpstr>Calibri</vt:lpstr>
      <vt:lpstr>Calibri Light</vt:lpstr>
      <vt:lpstr>Century Gothic</vt:lpstr>
      <vt:lpstr>Symbol</vt:lpstr>
      <vt:lpstr>Office Theme</vt:lpstr>
      <vt:lpstr>TRUTH IS HEAVY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TRUTH IS HEAVY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DIVINE DESIGN IV</dc:title>
  <dc:creator>Microsoft Office User</dc:creator>
  <cp:lastModifiedBy>Microsoft Office User</cp:lastModifiedBy>
  <cp:revision>112</cp:revision>
  <cp:lastPrinted>2020-04-10T19:09:59Z</cp:lastPrinted>
  <dcterms:created xsi:type="dcterms:W3CDTF">2019-11-08T20:02:32Z</dcterms:created>
  <dcterms:modified xsi:type="dcterms:W3CDTF">2020-04-10T19:10:16Z</dcterms:modified>
</cp:coreProperties>
</file>