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modifyVerifier cryptProviderType="rsaAES" cryptAlgorithmClass="hash" cryptAlgorithmType="typeAny" cryptAlgorithmSid="14" spinCount="100000" saltData="+z3VMHUblHazREE5Kw+SLw==" hashData="U9H/sPm38dNj++WQM+LNyNmWtQ2m9dbcdaDejTei/0aoEm4SqIOMRKKh1WENgnhJZMnrLq76Bjsro6SXeq+QO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78"/>
    <p:restoredTop sz="94645"/>
  </p:normalViewPr>
  <p:slideViewPr>
    <p:cSldViewPr>
      <p:cViewPr varScale="1">
        <p:scale>
          <a:sx n="152" d="100"/>
          <a:sy n="152" d="100"/>
        </p:scale>
        <p:origin x="2304"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D31B1099-1702-D341-8AAA-C98021F24A9B}"/>
              </a:ext>
            </a:extLst>
          </p:cNvPr>
          <p:cNvSpPr>
            <a:spLocks noGrp="1"/>
          </p:cNvSpPr>
          <p:nvPr>
            <p:ph type="dt" sz="half" idx="10"/>
          </p:nvPr>
        </p:nvSpPr>
        <p:spPr/>
        <p:txBody>
          <a:bodyPr/>
          <a:lstStyle>
            <a:lvl1pPr>
              <a:defRPr/>
            </a:lvl1pPr>
          </a:lstStyle>
          <a:p>
            <a:pPr>
              <a:defRPr/>
            </a:pPr>
            <a:fld id="{3D441A80-F163-224A-B11E-4E2BCBFC1828}" type="datetimeFigureOut">
              <a:rPr lang="en-ZA"/>
              <a:pPr>
                <a:defRPr/>
              </a:pPr>
              <a:t>2020/04/15</a:t>
            </a:fld>
            <a:endParaRPr lang="en-ZA"/>
          </a:p>
        </p:txBody>
      </p:sp>
      <p:sp>
        <p:nvSpPr>
          <p:cNvPr id="5" name="Footer Placeholder 4">
            <a:extLst>
              <a:ext uri="{FF2B5EF4-FFF2-40B4-BE49-F238E27FC236}">
                <a16:creationId xmlns:a16="http://schemas.microsoft.com/office/drawing/2014/main" id="{16235CB0-930B-BC43-ADE3-55C89B4AFAF5}"/>
              </a:ext>
            </a:extLst>
          </p:cNvPr>
          <p:cNvSpPr>
            <a:spLocks noGrp="1"/>
          </p:cNvSpPr>
          <p:nvPr>
            <p:ph type="ftr" sz="quarter" idx="11"/>
          </p:nvPr>
        </p:nvSpPr>
        <p:spPr/>
        <p:txBody>
          <a:bodyPr/>
          <a:lstStyle>
            <a:lvl1pPr>
              <a:defRPr/>
            </a:lvl1pPr>
          </a:lstStyle>
          <a:p>
            <a:pPr>
              <a:defRPr/>
            </a:pPr>
            <a:endParaRPr lang="en-ZA"/>
          </a:p>
        </p:txBody>
      </p:sp>
      <p:sp>
        <p:nvSpPr>
          <p:cNvPr id="6" name="Slide Number Placeholder 5">
            <a:extLst>
              <a:ext uri="{FF2B5EF4-FFF2-40B4-BE49-F238E27FC236}">
                <a16:creationId xmlns:a16="http://schemas.microsoft.com/office/drawing/2014/main" id="{6DE5F5B9-BF98-524F-A163-C9CBE24916DF}"/>
              </a:ext>
            </a:extLst>
          </p:cNvPr>
          <p:cNvSpPr>
            <a:spLocks noGrp="1"/>
          </p:cNvSpPr>
          <p:nvPr>
            <p:ph type="sldNum" sz="quarter" idx="12"/>
          </p:nvPr>
        </p:nvSpPr>
        <p:spPr/>
        <p:txBody>
          <a:bodyPr/>
          <a:lstStyle>
            <a:lvl1pPr>
              <a:defRPr/>
            </a:lvl1pPr>
          </a:lstStyle>
          <a:p>
            <a:fld id="{71933B65-747A-1A43-BDBD-5BB283DB27DB}" type="slidenum">
              <a:rPr lang="en-ZA" altLang="en-US"/>
              <a:pPr/>
              <a:t>‹#›</a:t>
            </a:fld>
            <a:endParaRPr lang="en-ZA" altLang="en-US"/>
          </a:p>
        </p:txBody>
      </p:sp>
    </p:spTree>
    <p:extLst>
      <p:ext uri="{BB962C8B-B14F-4D97-AF65-F5344CB8AC3E}">
        <p14:creationId xmlns:p14="http://schemas.microsoft.com/office/powerpoint/2010/main" val="3545073501"/>
      </p:ext>
    </p:extLst>
  </p:cSld>
  <p:clrMapOvr>
    <a:masterClrMapping/>
  </p:clrMapOvr>
  <p:transition>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65D29F1-2809-7C42-9A47-B976A188B94F}"/>
              </a:ext>
            </a:extLst>
          </p:cNvPr>
          <p:cNvSpPr>
            <a:spLocks noGrp="1"/>
          </p:cNvSpPr>
          <p:nvPr>
            <p:ph type="dt" sz="half" idx="10"/>
          </p:nvPr>
        </p:nvSpPr>
        <p:spPr/>
        <p:txBody>
          <a:bodyPr/>
          <a:lstStyle>
            <a:lvl1pPr>
              <a:defRPr/>
            </a:lvl1pPr>
          </a:lstStyle>
          <a:p>
            <a:pPr>
              <a:defRPr/>
            </a:pPr>
            <a:fld id="{4FFE2B7F-0E0A-F343-A578-3859475032DC}" type="datetimeFigureOut">
              <a:rPr lang="en-ZA"/>
              <a:pPr>
                <a:defRPr/>
              </a:pPr>
              <a:t>2020/04/15</a:t>
            </a:fld>
            <a:endParaRPr lang="en-ZA"/>
          </a:p>
        </p:txBody>
      </p:sp>
      <p:sp>
        <p:nvSpPr>
          <p:cNvPr id="5" name="Footer Placeholder 4">
            <a:extLst>
              <a:ext uri="{FF2B5EF4-FFF2-40B4-BE49-F238E27FC236}">
                <a16:creationId xmlns:a16="http://schemas.microsoft.com/office/drawing/2014/main" id="{07D35F93-D353-6349-9C4D-BFC43E66E73B}"/>
              </a:ext>
            </a:extLst>
          </p:cNvPr>
          <p:cNvSpPr>
            <a:spLocks noGrp="1"/>
          </p:cNvSpPr>
          <p:nvPr>
            <p:ph type="ftr" sz="quarter" idx="11"/>
          </p:nvPr>
        </p:nvSpPr>
        <p:spPr/>
        <p:txBody>
          <a:bodyPr/>
          <a:lstStyle>
            <a:lvl1pPr>
              <a:defRPr/>
            </a:lvl1pPr>
          </a:lstStyle>
          <a:p>
            <a:pPr>
              <a:defRPr/>
            </a:pPr>
            <a:endParaRPr lang="en-ZA"/>
          </a:p>
        </p:txBody>
      </p:sp>
      <p:sp>
        <p:nvSpPr>
          <p:cNvPr id="6" name="Slide Number Placeholder 5">
            <a:extLst>
              <a:ext uri="{FF2B5EF4-FFF2-40B4-BE49-F238E27FC236}">
                <a16:creationId xmlns:a16="http://schemas.microsoft.com/office/drawing/2014/main" id="{06DE9B0E-5E3F-4A49-AECA-79DD59A300D4}"/>
              </a:ext>
            </a:extLst>
          </p:cNvPr>
          <p:cNvSpPr>
            <a:spLocks noGrp="1"/>
          </p:cNvSpPr>
          <p:nvPr>
            <p:ph type="sldNum" sz="quarter" idx="12"/>
          </p:nvPr>
        </p:nvSpPr>
        <p:spPr/>
        <p:txBody>
          <a:bodyPr/>
          <a:lstStyle>
            <a:lvl1pPr>
              <a:defRPr/>
            </a:lvl1pPr>
          </a:lstStyle>
          <a:p>
            <a:fld id="{19A78078-26BF-D94E-9553-C27540EB6A8C}" type="slidenum">
              <a:rPr lang="en-ZA" altLang="en-US"/>
              <a:pPr/>
              <a:t>‹#›</a:t>
            </a:fld>
            <a:endParaRPr lang="en-ZA" altLang="en-US"/>
          </a:p>
        </p:txBody>
      </p:sp>
    </p:spTree>
    <p:extLst>
      <p:ext uri="{BB962C8B-B14F-4D97-AF65-F5344CB8AC3E}">
        <p14:creationId xmlns:p14="http://schemas.microsoft.com/office/powerpoint/2010/main" val="2500194217"/>
      </p:ext>
    </p:extLst>
  </p:cSld>
  <p:clrMapOvr>
    <a:masterClrMapping/>
  </p:clrMapOvr>
  <p:transition>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3AE6B0D-3B0D-E443-B978-385863F8D33A}"/>
              </a:ext>
            </a:extLst>
          </p:cNvPr>
          <p:cNvSpPr>
            <a:spLocks noGrp="1"/>
          </p:cNvSpPr>
          <p:nvPr>
            <p:ph type="dt" sz="half" idx="10"/>
          </p:nvPr>
        </p:nvSpPr>
        <p:spPr/>
        <p:txBody>
          <a:bodyPr/>
          <a:lstStyle>
            <a:lvl1pPr>
              <a:defRPr/>
            </a:lvl1pPr>
          </a:lstStyle>
          <a:p>
            <a:pPr>
              <a:defRPr/>
            </a:pPr>
            <a:fld id="{CDE8ED3B-1097-AD4B-898D-F0E287573A00}" type="datetimeFigureOut">
              <a:rPr lang="en-ZA"/>
              <a:pPr>
                <a:defRPr/>
              </a:pPr>
              <a:t>2020/04/15</a:t>
            </a:fld>
            <a:endParaRPr lang="en-ZA"/>
          </a:p>
        </p:txBody>
      </p:sp>
      <p:sp>
        <p:nvSpPr>
          <p:cNvPr id="5" name="Footer Placeholder 4">
            <a:extLst>
              <a:ext uri="{FF2B5EF4-FFF2-40B4-BE49-F238E27FC236}">
                <a16:creationId xmlns:a16="http://schemas.microsoft.com/office/drawing/2014/main" id="{8E0A3910-F6D6-4644-8238-771015D7BC8D}"/>
              </a:ext>
            </a:extLst>
          </p:cNvPr>
          <p:cNvSpPr>
            <a:spLocks noGrp="1"/>
          </p:cNvSpPr>
          <p:nvPr>
            <p:ph type="ftr" sz="quarter" idx="11"/>
          </p:nvPr>
        </p:nvSpPr>
        <p:spPr/>
        <p:txBody>
          <a:bodyPr/>
          <a:lstStyle>
            <a:lvl1pPr>
              <a:defRPr/>
            </a:lvl1pPr>
          </a:lstStyle>
          <a:p>
            <a:pPr>
              <a:defRPr/>
            </a:pPr>
            <a:endParaRPr lang="en-ZA"/>
          </a:p>
        </p:txBody>
      </p:sp>
      <p:sp>
        <p:nvSpPr>
          <p:cNvPr id="6" name="Slide Number Placeholder 5">
            <a:extLst>
              <a:ext uri="{FF2B5EF4-FFF2-40B4-BE49-F238E27FC236}">
                <a16:creationId xmlns:a16="http://schemas.microsoft.com/office/drawing/2014/main" id="{DCF01428-7D38-C24C-B8ED-52529BE25164}"/>
              </a:ext>
            </a:extLst>
          </p:cNvPr>
          <p:cNvSpPr>
            <a:spLocks noGrp="1"/>
          </p:cNvSpPr>
          <p:nvPr>
            <p:ph type="sldNum" sz="quarter" idx="12"/>
          </p:nvPr>
        </p:nvSpPr>
        <p:spPr/>
        <p:txBody>
          <a:bodyPr/>
          <a:lstStyle>
            <a:lvl1pPr>
              <a:defRPr/>
            </a:lvl1pPr>
          </a:lstStyle>
          <a:p>
            <a:fld id="{ECD3C334-D803-8F45-BD33-94E97B012F16}" type="slidenum">
              <a:rPr lang="en-ZA" altLang="en-US"/>
              <a:pPr/>
              <a:t>‹#›</a:t>
            </a:fld>
            <a:endParaRPr lang="en-ZA" altLang="en-US"/>
          </a:p>
        </p:txBody>
      </p:sp>
    </p:spTree>
    <p:extLst>
      <p:ext uri="{BB962C8B-B14F-4D97-AF65-F5344CB8AC3E}">
        <p14:creationId xmlns:p14="http://schemas.microsoft.com/office/powerpoint/2010/main" val="3801811074"/>
      </p:ext>
    </p:extLst>
  </p:cSld>
  <p:clrMapOvr>
    <a:masterClrMapping/>
  </p:clrMapOvr>
  <p:transition>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5CCA130-BE9B-6041-ABBC-795D89E3E13C}"/>
              </a:ext>
            </a:extLst>
          </p:cNvPr>
          <p:cNvSpPr>
            <a:spLocks noGrp="1"/>
          </p:cNvSpPr>
          <p:nvPr>
            <p:ph type="dt" sz="half" idx="10"/>
          </p:nvPr>
        </p:nvSpPr>
        <p:spPr/>
        <p:txBody>
          <a:bodyPr/>
          <a:lstStyle>
            <a:lvl1pPr>
              <a:defRPr/>
            </a:lvl1pPr>
          </a:lstStyle>
          <a:p>
            <a:pPr>
              <a:defRPr/>
            </a:pPr>
            <a:fld id="{C097AB47-570B-5948-847E-76D3F4443F64}" type="datetimeFigureOut">
              <a:rPr lang="en-ZA"/>
              <a:pPr>
                <a:defRPr/>
              </a:pPr>
              <a:t>2020/04/15</a:t>
            </a:fld>
            <a:endParaRPr lang="en-ZA"/>
          </a:p>
        </p:txBody>
      </p:sp>
      <p:sp>
        <p:nvSpPr>
          <p:cNvPr id="5" name="Footer Placeholder 4">
            <a:extLst>
              <a:ext uri="{FF2B5EF4-FFF2-40B4-BE49-F238E27FC236}">
                <a16:creationId xmlns:a16="http://schemas.microsoft.com/office/drawing/2014/main" id="{EDD716B1-1859-CD4C-BBD5-6E2684199F82}"/>
              </a:ext>
            </a:extLst>
          </p:cNvPr>
          <p:cNvSpPr>
            <a:spLocks noGrp="1"/>
          </p:cNvSpPr>
          <p:nvPr>
            <p:ph type="ftr" sz="quarter" idx="11"/>
          </p:nvPr>
        </p:nvSpPr>
        <p:spPr/>
        <p:txBody>
          <a:bodyPr/>
          <a:lstStyle>
            <a:lvl1pPr>
              <a:defRPr/>
            </a:lvl1pPr>
          </a:lstStyle>
          <a:p>
            <a:pPr>
              <a:defRPr/>
            </a:pPr>
            <a:endParaRPr lang="en-ZA"/>
          </a:p>
        </p:txBody>
      </p:sp>
      <p:sp>
        <p:nvSpPr>
          <p:cNvPr id="6" name="Slide Number Placeholder 5">
            <a:extLst>
              <a:ext uri="{FF2B5EF4-FFF2-40B4-BE49-F238E27FC236}">
                <a16:creationId xmlns:a16="http://schemas.microsoft.com/office/drawing/2014/main" id="{2806ADDA-1FFF-9B4B-BB9C-E80DBC89899A}"/>
              </a:ext>
            </a:extLst>
          </p:cNvPr>
          <p:cNvSpPr>
            <a:spLocks noGrp="1"/>
          </p:cNvSpPr>
          <p:nvPr>
            <p:ph type="sldNum" sz="quarter" idx="12"/>
          </p:nvPr>
        </p:nvSpPr>
        <p:spPr/>
        <p:txBody>
          <a:bodyPr/>
          <a:lstStyle>
            <a:lvl1pPr>
              <a:defRPr/>
            </a:lvl1pPr>
          </a:lstStyle>
          <a:p>
            <a:fld id="{28721290-B5FC-F543-8DB2-A7AFA6470300}" type="slidenum">
              <a:rPr lang="en-ZA" altLang="en-US"/>
              <a:pPr/>
              <a:t>‹#›</a:t>
            </a:fld>
            <a:endParaRPr lang="en-ZA" altLang="en-US"/>
          </a:p>
        </p:txBody>
      </p:sp>
    </p:spTree>
    <p:extLst>
      <p:ext uri="{BB962C8B-B14F-4D97-AF65-F5344CB8AC3E}">
        <p14:creationId xmlns:p14="http://schemas.microsoft.com/office/powerpoint/2010/main" val="1856797974"/>
      </p:ext>
    </p:extLst>
  </p:cSld>
  <p:clrMapOvr>
    <a:masterClrMapping/>
  </p:clrMapOvr>
  <p:transition>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978304-DA3D-3946-89D5-3EE873E71819}"/>
              </a:ext>
            </a:extLst>
          </p:cNvPr>
          <p:cNvSpPr>
            <a:spLocks noGrp="1"/>
          </p:cNvSpPr>
          <p:nvPr>
            <p:ph type="dt" sz="half" idx="10"/>
          </p:nvPr>
        </p:nvSpPr>
        <p:spPr/>
        <p:txBody>
          <a:bodyPr/>
          <a:lstStyle>
            <a:lvl1pPr>
              <a:defRPr/>
            </a:lvl1pPr>
          </a:lstStyle>
          <a:p>
            <a:pPr>
              <a:defRPr/>
            </a:pPr>
            <a:fld id="{7F800EE5-0AF9-B74F-87AE-BE32C3A4163C}" type="datetimeFigureOut">
              <a:rPr lang="en-ZA"/>
              <a:pPr>
                <a:defRPr/>
              </a:pPr>
              <a:t>2020/04/15</a:t>
            </a:fld>
            <a:endParaRPr lang="en-ZA"/>
          </a:p>
        </p:txBody>
      </p:sp>
      <p:sp>
        <p:nvSpPr>
          <p:cNvPr id="5" name="Footer Placeholder 4">
            <a:extLst>
              <a:ext uri="{FF2B5EF4-FFF2-40B4-BE49-F238E27FC236}">
                <a16:creationId xmlns:a16="http://schemas.microsoft.com/office/drawing/2014/main" id="{BDF1E2DB-AA01-9B47-92E4-1789F3D4F90A}"/>
              </a:ext>
            </a:extLst>
          </p:cNvPr>
          <p:cNvSpPr>
            <a:spLocks noGrp="1"/>
          </p:cNvSpPr>
          <p:nvPr>
            <p:ph type="ftr" sz="quarter" idx="11"/>
          </p:nvPr>
        </p:nvSpPr>
        <p:spPr/>
        <p:txBody>
          <a:bodyPr/>
          <a:lstStyle>
            <a:lvl1pPr>
              <a:defRPr/>
            </a:lvl1pPr>
          </a:lstStyle>
          <a:p>
            <a:pPr>
              <a:defRPr/>
            </a:pPr>
            <a:endParaRPr lang="en-ZA"/>
          </a:p>
        </p:txBody>
      </p:sp>
      <p:sp>
        <p:nvSpPr>
          <p:cNvPr id="6" name="Slide Number Placeholder 5">
            <a:extLst>
              <a:ext uri="{FF2B5EF4-FFF2-40B4-BE49-F238E27FC236}">
                <a16:creationId xmlns:a16="http://schemas.microsoft.com/office/drawing/2014/main" id="{22A6D6BF-ECD2-2749-8806-BE2A33B1E179}"/>
              </a:ext>
            </a:extLst>
          </p:cNvPr>
          <p:cNvSpPr>
            <a:spLocks noGrp="1"/>
          </p:cNvSpPr>
          <p:nvPr>
            <p:ph type="sldNum" sz="quarter" idx="12"/>
          </p:nvPr>
        </p:nvSpPr>
        <p:spPr/>
        <p:txBody>
          <a:bodyPr/>
          <a:lstStyle>
            <a:lvl1pPr>
              <a:defRPr/>
            </a:lvl1pPr>
          </a:lstStyle>
          <a:p>
            <a:fld id="{628E614C-EF40-1644-9540-2FAAD6EA5777}" type="slidenum">
              <a:rPr lang="en-ZA" altLang="en-US"/>
              <a:pPr/>
              <a:t>‹#›</a:t>
            </a:fld>
            <a:endParaRPr lang="en-ZA" altLang="en-US"/>
          </a:p>
        </p:txBody>
      </p:sp>
    </p:spTree>
    <p:extLst>
      <p:ext uri="{BB962C8B-B14F-4D97-AF65-F5344CB8AC3E}">
        <p14:creationId xmlns:p14="http://schemas.microsoft.com/office/powerpoint/2010/main" val="2522930366"/>
      </p:ext>
    </p:extLst>
  </p:cSld>
  <p:clrMapOvr>
    <a:masterClrMapping/>
  </p:clrMapOvr>
  <p:transition>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3">
            <a:extLst>
              <a:ext uri="{FF2B5EF4-FFF2-40B4-BE49-F238E27FC236}">
                <a16:creationId xmlns:a16="http://schemas.microsoft.com/office/drawing/2014/main" id="{91321ADD-3546-7844-A851-CC081A3D5081}"/>
              </a:ext>
            </a:extLst>
          </p:cNvPr>
          <p:cNvSpPr>
            <a:spLocks noGrp="1"/>
          </p:cNvSpPr>
          <p:nvPr>
            <p:ph type="dt" sz="half" idx="10"/>
          </p:nvPr>
        </p:nvSpPr>
        <p:spPr/>
        <p:txBody>
          <a:bodyPr/>
          <a:lstStyle>
            <a:lvl1pPr>
              <a:defRPr/>
            </a:lvl1pPr>
          </a:lstStyle>
          <a:p>
            <a:pPr>
              <a:defRPr/>
            </a:pPr>
            <a:fld id="{D9EB2FFD-1BF7-FB4F-935E-D2DE4ED9CEA4}" type="datetimeFigureOut">
              <a:rPr lang="en-ZA"/>
              <a:pPr>
                <a:defRPr/>
              </a:pPr>
              <a:t>2020/04/15</a:t>
            </a:fld>
            <a:endParaRPr lang="en-ZA"/>
          </a:p>
        </p:txBody>
      </p:sp>
      <p:sp>
        <p:nvSpPr>
          <p:cNvPr id="6" name="Footer Placeholder 4">
            <a:extLst>
              <a:ext uri="{FF2B5EF4-FFF2-40B4-BE49-F238E27FC236}">
                <a16:creationId xmlns:a16="http://schemas.microsoft.com/office/drawing/2014/main" id="{CAC7708F-E23C-9B4B-83DF-95C2F0F4B701}"/>
              </a:ext>
            </a:extLst>
          </p:cNvPr>
          <p:cNvSpPr>
            <a:spLocks noGrp="1"/>
          </p:cNvSpPr>
          <p:nvPr>
            <p:ph type="ftr" sz="quarter" idx="11"/>
          </p:nvPr>
        </p:nvSpPr>
        <p:spPr/>
        <p:txBody>
          <a:bodyPr/>
          <a:lstStyle>
            <a:lvl1pPr>
              <a:defRPr/>
            </a:lvl1pPr>
          </a:lstStyle>
          <a:p>
            <a:pPr>
              <a:defRPr/>
            </a:pPr>
            <a:endParaRPr lang="en-ZA"/>
          </a:p>
        </p:txBody>
      </p:sp>
      <p:sp>
        <p:nvSpPr>
          <p:cNvPr id="7" name="Slide Number Placeholder 5">
            <a:extLst>
              <a:ext uri="{FF2B5EF4-FFF2-40B4-BE49-F238E27FC236}">
                <a16:creationId xmlns:a16="http://schemas.microsoft.com/office/drawing/2014/main" id="{2D8AC8E0-81BB-E849-AAA0-B8BF56C9B085}"/>
              </a:ext>
            </a:extLst>
          </p:cNvPr>
          <p:cNvSpPr>
            <a:spLocks noGrp="1"/>
          </p:cNvSpPr>
          <p:nvPr>
            <p:ph type="sldNum" sz="quarter" idx="12"/>
          </p:nvPr>
        </p:nvSpPr>
        <p:spPr/>
        <p:txBody>
          <a:bodyPr/>
          <a:lstStyle>
            <a:lvl1pPr>
              <a:defRPr/>
            </a:lvl1pPr>
          </a:lstStyle>
          <a:p>
            <a:fld id="{2DAD9952-E1AF-524A-8E51-9FFBB0A9ECCE}" type="slidenum">
              <a:rPr lang="en-ZA" altLang="en-US"/>
              <a:pPr/>
              <a:t>‹#›</a:t>
            </a:fld>
            <a:endParaRPr lang="en-ZA" altLang="en-US"/>
          </a:p>
        </p:txBody>
      </p:sp>
    </p:spTree>
    <p:extLst>
      <p:ext uri="{BB962C8B-B14F-4D97-AF65-F5344CB8AC3E}">
        <p14:creationId xmlns:p14="http://schemas.microsoft.com/office/powerpoint/2010/main" val="1861128605"/>
      </p:ext>
    </p:extLst>
  </p:cSld>
  <p:clrMapOvr>
    <a:masterClrMapping/>
  </p:clrMapOvr>
  <p:transition>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3">
            <a:extLst>
              <a:ext uri="{FF2B5EF4-FFF2-40B4-BE49-F238E27FC236}">
                <a16:creationId xmlns:a16="http://schemas.microsoft.com/office/drawing/2014/main" id="{66300960-005C-3547-9BA9-A12E7904E8D7}"/>
              </a:ext>
            </a:extLst>
          </p:cNvPr>
          <p:cNvSpPr>
            <a:spLocks noGrp="1"/>
          </p:cNvSpPr>
          <p:nvPr>
            <p:ph type="dt" sz="half" idx="10"/>
          </p:nvPr>
        </p:nvSpPr>
        <p:spPr/>
        <p:txBody>
          <a:bodyPr/>
          <a:lstStyle>
            <a:lvl1pPr>
              <a:defRPr/>
            </a:lvl1pPr>
          </a:lstStyle>
          <a:p>
            <a:pPr>
              <a:defRPr/>
            </a:pPr>
            <a:fld id="{2C7FFFDC-64CF-6247-AF8B-034FE56F7BB6}" type="datetimeFigureOut">
              <a:rPr lang="en-ZA"/>
              <a:pPr>
                <a:defRPr/>
              </a:pPr>
              <a:t>2020/04/15</a:t>
            </a:fld>
            <a:endParaRPr lang="en-ZA"/>
          </a:p>
        </p:txBody>
      </p:sp>
      <p:sp>
        <p:nvSpPr>
          <p:cNvPr id="8" name="Footer Placeholder 4">
            <a:extLst>
              <a:ext uri="{FF2B5EF4-FFF2-40B4-BE49-F238E27FC236}">
                <a16:creationId xmlns:a16="http://schemas.microsoft.com/office/drawing/2014/main" id="{2567C843-D662-7F4A-AFEC-D971DF765F21}"/>
              </a:ext>
            </a:extLst>
          </p:cNvPr>
          <p:cNvSpPr>
            <a:spLocks noGrp="1"/>
          </p:cNvSpPr>
          <p:nvPr>
            <p:ph type="ftr" sz="quarter" idx="11"/>
          </p:nvPr>
        </p:nvSpPr>
        <p:spPr/>
        <p:txBody>
          <a:bodyPr/>
          <a:lstStyle>
            <a:lvl1pPr>
              <a:defRPr/>
            </a:lvl1pPr>
          </a:lstStyle>
          <a:p>
            <a:pPr>
              <a:defRPr/>
            </a:pPr>
            <a:endParaRPr lang="en-ZA"/>
          </a:p>
        </p:txBody>
      </p:sp>
      <p:sp>
        <p:nvSpPr>
          <p:cNvPr id="9" name="Slide Number Placeholder 5">
            <a:extLst>
              <a:ext uri="{FF2B5EF4-FFF2-40B4-BE49-F238E27FC236}">
                <a16:creationId xmlns:a16="http://schemas.microsoft.com/office/drawing/2014/main" id="{FF8DCD4E-1218-694E-8A05-902176620526}"/>
              </a:ext>
            </a:extLst>
          </p:cNvPr>
          <p:cNvSpPr>
            <a:spLocks noGrp="1"/>
          </p:cNvSpPr>
          <p:nvPr>
            <p:ph type="sldNum" sz="quarter" idx="12"/>
          </p:nvPr>
        </p:nvSpPr>
        <p:spPr/>
        <p:txBody>
          <a:bodyPr/>
          <a:lstStyle>
            <a:lvl1pPr>
              <a:defRPr/>
            </a:lvl1pPr>
          </a:lstStyle>
          <a:p>
            <a:fld id="{BFF8AF00-AD8B-1945-8D16-D80C2484462E}" type="slidenum">
              <a:rPr lang="en-ZA" altLang="en-US"/>
              <a:pPr/>
              <a:t>‹#›</a:t>
            </a:fld>
            <a:endParaRPr lang="en-ZA" altLang="en-US"/>
          </a:p>
        </p:txBody>
      </p:sp>
    </p:spTree>
    <p:extLst>
      <p:ext uri="{BB962C8B-B14F-4D97-AF65-F5344CB8AC3E}">
        <p14:creationId xmlns:p14="http://schemas.microsoft.com/office/powerpoint/2010/main" val="4131052327"/>
      </p:ext>
    </p:extLst>
  </p:cSld>
  <p:clrMapOvr>
    <a:masterClrMapping/>
  </p:clrMapOvr>
  <p:transition>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3">
            <a:extLst>
              <a:ext uri="{FF2B5EF4-FFF2-40B4-BE49-F238E27FC236}">
                <a16:creationId xmlns:a16="http://schemas.microsoft.com/office/drawing/2014/main" id="{9C21BA18-AB00-CD43-9365-31D53174512F}"/>
              </a:ext>
            </a:extLst>
          </p:cNvPr>
          <p:cNvSpPr>
            <a:spLocks noGrp="1"/>
          </p:cNvSpPr>
          <p:nvPr>
            <p:ph type="dt" sz="half" idx="10"/>
          </p:nvPr>
        </p:nvSpPr>
        <p:spPr/>
        <p:txBody>
          <a:bodyPr/>
          <a:lstStyle>
            <a:lvl1pPr>
              <a:defRPr/>
            </a:lvl1pPr>
          </a:lstStyle>
          <a:p>
            <a:pPr>
              <a:defRPr/>
            </a:pPr>
            <a:fld id="{A0ECF908-D0C3-E84C-ADF9-8AC98C4B699A}" type="datetimeFigureOut">
              <a:rPr lang="en-ZA"/>
              <a:pPr>
                <a:defRPr/>
              </a:pPr>
              <a:t>2020/04/15</a:t>
            </a:fld>
            <a:endParaRPr lang="en-ZA"/>
          </a:p>
        </p:txBody>
      </p:sp>
      <p:sp>
        <p:nvSpPr>
          <p:cNvPr id="4" name="Footer Placeholder 4">
            <a:extLst>
              <a:ext uri="{FF2B5EF4-FFF2-40B4-BE49-F238E27FC236}">
                <a16:creationId xmlns:a16="http://schemas.microsoft.com/office/drawing/2014/main" id="{0287B791-5D59-124B-9291-C8BC6F729C06}"/>
              </a:ext>
            </a:extLst>
          </p:cNvPr>
          <p:cNvSpPr>
            <a:spLocks noGrp="1"/>
          </p:cNvSpPr>
          <p:nvPr>
            <p:ph type="ftr" sz="quarter" idx="11"/>
          </p:nvPr>
        </p:nvSpPr>
        <p:spPr/>
        <p:txBody>
          <a:bodyPr/>
          <a:lstStyle>
            <a:lvl1pPr>
              <a:defRPr/>
            </a:lvl1pPr>
          </a:lstStyle>
          <a:p>
            <a:pPr>
              <a:defRPr/>
            </a:pPr>
            <a:endParaRPr lang="en-ZA"/>
          </a:p>
        </p:txBody>
      </p:sp>
      <p:sp>
        <p:nvSpPr>
          <p:cNvPr id="5" name="Slide Number Placeholder 5">
            <a:extLst>
              <a:ext uri="{FF2B5EF4-FFF2-40B4-BE49-F238E27FC236}">
                <a16:creationId xmlns:a16="http://schemas.microsoft.com/office/drawing/2014/main" id="{CA7D0867-1CDA-6B41-8221-0DA457CA108B}"/>
              </a:ext>
            </a:extLst>
          </p:cNvPr>
          <p:cNvSpPr>
            <a:spLocks noGrp="1"/>
          </p:cNvSpPr>
          <p:nvPr>
            <p:ph type="sldNum" sz="quarter" idx="12"/>
          </p:nvPr>
        </p:nvSpPr>
        <p:spPr/>
        <p:txBody>
          <a:bodyPr/>
          <a:lstStyle>
            <a:lvl1pPr>
              <a:defRPr/>
            </a:lvl1pPr>
          </a:lstStyle>
          <a:p>
            <a:fld id="{C0FD57CD-DC84-7444-803E-295A384DFBE7}" type="slidenum">
              <a:rPr lang="en-ZA" altLang="en-US"/>
              <a:pPr/>
              <a:t>‹#›</a:t>
            </a:fld>
            <a:endParaRPr lang="en-ZA" altLang="en-US"/>
          </a:p>
        </p:txBody>
      </p:sp>
    </p:spTree>
    <p:extLst>
      <p:ext uri="{BB962C8B-B14F-4D97-AF65-F5344CB8AC3E}">
        <p14:creationId xmlns:p14="http://schemas.microsoft.com/office/powerpoint/2010/main" val="307869415"/>
      </p:ext>
    </p:extLst>
  </p:cSld>
  <p:clrMapOvr>
    <a:masterClrMapping/>
  </p:clrMapOvr>
  <p:transition>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EBE1BD8-3808-5544-8D09-9A9709271686}"/>
              </a:ext>
            </a:extLst>
          </p:cNvPr>
          <p:cNvSpPr>
            <a:spLocks noGrp="1"/>
          </p:cNvSpPr>
          <p:nvPr>
            <p:ph type="dt" sz="half" idx="10"/>
          </p:nvPr>
        </p:nvSpPr>
        <p:spPr/>
        <p:txBody>
          <a:bodyPr/>
          <a:lstStyle>
            <a:lvl1pPr>
              <a:defRPr/>
            </a:lvl1pPr>
          </a:lstStyle>
          <a:p>
            <a:pPr>
              <a:defRPr/>
            </a:pPr>
            <a:fld id="{1ED08577-F01A-BD4C-90F9-C094D3DD06F3}" type="datetimeFigureOut">
              <a:rPr lang="en-ZA"/>
              <a:pPr>
                <a:defRPr/>
              </a:pPr>
              <a:t>2020/04/15</a:t>
            </a:fld>
            <a:endParaRPr lang="en-ZA"/>
          </a:p>
        </p:txBody>
      </p:sp>
      <p:sp>
        <p:nvSpPr>
          <p:cNvPr id="3" name="Footer Placeholder 4">
            <a:extLst>
              <a:ext uri="{FF2B5EF4-FFF2-40B4-BE49-F238E27FC236}">
                <a16:creationId xmlns:a16="http://schemas.microsoft.com/office/drawing/2014/main" id="{08B73808-176B-944C-BD78-C748FAE48BA6}"/>
              </a:ext>
            </a:extLst>
          </p:cNvPr>
          <p:cNvSpPr>
            <a:spLocks noGrp="1"/>
          </p:cNvSpPr>
          <p:nvPr>
            <p:ph type="ftr" sz="quarter" idx="11"/>
          </p:nvPr>
        </p:nvSpPr>
        <p:spPr/>
        <p:txBody>
          <a:bodyPr/>
          <a:lstStyle>
            <a:lvl1pPr>
              <a:defRPr/>
            </a:lvl1pPr>
          </a:lstStyle>
          <a:p>
            <a:pPr>
              <a:defRPr/>
            </a:pPr>
            <a:endParaRPr lang="en-ZA"/>
          </a:p>
        </p:txBody>
      </p:sp>
      <p:sp>
        <p:nvSpPr>
          <p:cNvPr id="4" name="Slide Number Placeholder 5">
            <a:extLst>
              <a:ext uri="{FF2B5EF4-FFF2-40B4-BE49-F238E27FC236}">
                <a16:creationId xmlns:a16="http://schemas.microsoft.com/office/drawing/2014/main" id="{61F252ED-F1B0-DF40-AA46-C2BA5D9C23BC}"/>
              </a:ext>
            </a:extLst>
          </p:cNvPr>
          <p:cNvSpPr>
            <a:spLocks noGrp="1"/>
          </p:cNvSpPr>
          <p:nvPr>
            <p:ph type="sldNum" sz="quarter" idx="12"/>
          </p:nvPr>
        </p:nvSpPr>
        <p:spPr/>
        <p:txBody>
          <a:bodyPr/>
          <a:lstStyle>
            <a:lvl1pPr>
              <a:defRPr/>
            </a:lvl1pPr>
          </a:lstStyle>
          <a:p>
            <a:fld id="{CDCFD4F2-609E-BE4E-8765-149EFFCEA3E3}" type="slidenum">
              <a:rPr lang="en-ZA" altLang="en-US"/>
              <a:pPr/>
              <a:t>‹#›</a:t>
            </a:fld>
            <a:endParaRPr lang="en-ZA" altLang="en-US"/>
          </a:p>
        </p:txBody>
      </p:sp>
    </p:spTree>
    <p:extLst>
      <p:ext uri="{BB962C8B-B14F-4D97-AF65-F5344CB8AC3E}">
        <p14:creationId xmlns:p14="http://schemas.microsoft.com/office/powerpoint/2010/main" val="416766208"/>
      </p:ext>
    </p:extLst>
  </p:cSld>
  <p:clrMapOvr>
    <a:masterClrMapping/>
  </p:clrMapOvr>
  <p:transition>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B843888-AC17-0746-ABB3-B80CDF91015E}"/>
              </a:ext>
            </a:extLst>
          </p:cNvPr>
          <p:cNvSpPr>
            <a:spLocks noGrp="1"/>
          </p:cNvSpPr>
          <p:nvPr>
            <p:ph type="dt" sz="half" idx="10"/>
          </p:nvPr>
        </p:nvSpPr>
        <p:spPr/>
        <p:txBody>
          <a:bodyPr/>
          <a:lstStyle>
            <a:lvl1pPr>
              <a:defRPr/>
            </a:lvl1pPr>
          </a:lstStyle>
          <a:p>
            <a:pPr>
              <a:defRPr/>
            </a:pPr>
            <a:fld id="{2105F09E-FBF4-A942-81C7-15300C3D475D}" type="datetimeFigureOut">
              <a:rPr lang="en-ZA"/>
              <a:pPr>
                <a:defRPr/>
              </a:pPr>
              <a:t>2020/04/15</a:t>
            </a:fld>
            <a:endParaRPr lang="en-ZA"/>
          </a:p>
        </p:txBody>
      </p:sp>
      <p:sp>
        <p:nvSpPr>
          <p:cNvPr id="6" name="Footer Placeholder 4">
            <a:extLst>
              <a:ext uri="{FF2B5EF4-FFF2-40B4-BE49-F238E27FC236}">
                <a16:creationId xmlns:a16="http://schemas.microsoft.com/office/drawing/2014/main" id="{ED89EA0F-02CB-9949-8552-F492B2C4749C}"/>
              </a:ext>
            </a:extLst>
          </p:cNvPr>
          <p:cNvSpPr>
            <a:spLocks noGrp="1"/>
          </p:cNvSpPr>
          <p:nvPr>
            <p:ph type="ftr" sz="quarter" idx="11"/>
          </p:nvPr>
        </p:nvSpPr>
        <p:spPr/>
        <p:txBody>
          <a:bodyPr/>
          <a:lstStyle>
            <a:lvl1pPr>
              <a:defRPr/>
            </a:lvl1pPr>
          </a:lstStyle>
          <a:p>
            <a:pPr>
              <a:defRPr/>
            </a:pPr>
            <a:endParaRPr lang="en-ZA"/>
          </a:p>
        </p:txBody>
      </p:sp>
      <p:sp>
        <p:nvSpPr>
          <p:cNvPr id="7" name="Slide Number Placeholder 5">
            <a:extLst>
              <a:ext uri="{FF2B5EF4-FFF2-40B4-BE49-F238E27FC236}">
                <a16:creationId xmlns:a16="http://schemas.microsoft.com/office/drawing/2014/main" id="{245BF4A9-0AB8-3E4F-A95A-4C02D4C41CA8}"/>
              </a:ext>
            </a:extLst>
          </p:cNvPr>
          <p:cNvSpPr>
            <a:spLocks noGrp="1"/>
          </p:cNvSpPr>
          <p:nvPr>
            <p:ph type="sldNum" sz="quarter" idx="12"/>
          </p:nvPr>
        </p:nvSpPr>
        <p:spPr/>
        <p:txBody>
          <a:bodyPr/>
          <a:lstStyle>
            <a:lvl1pPr>
              <a:defRPr/>
            </a:lvl1pPr>
          </a:lstStyle>
          <a:p>
            <a:fld id="{46E775B1-796F-FE48-822A-998EDD131294}" type="slidenum">
              <a:rPr lang="en-ZA" altLang="en-US"/>
              <a:pPr/>
              <a:t>‹#›</a:t>
            </a:fld>
            <a:endParaRPr lang="en-ZA" altLang="en-US"/>
          </a:p>
        </p:txBody>
      </p:sp>
    </p:spTree>
    <p:extLst>
      <p:ext uri="{BB962C8B-B14F-4D97-AF65-F5344CB8AC3E}">
        <p14:creationId xmlns:p14="http://schemas.microsoft.com/office/powerpoint/2010/main" val="828287067"/>
      </p:ext>
    </p:extLst>
  </p:cSld>
  <p:clrMapOvr>
    <a:masterClrMapping/>
  </p:clrMapOvr>
  <p:transition>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F125C38-BEEC-4140-AD92-FDCAD65B624F}"/>
              </a:ext>
            </a:extLst>
          </p:cNvPr>
          <p:cNvSpPr>
            <a:spLocks noGrp="1"/>
          </p:cNvSpPr>
          <p:nvPr>
            <p:ph type="dt" sz="half" idx="10"/>
          </p:nvPr>
        </p:nvSpPr>
        <p:spPr/>
        <p:txBody>
          <a:bodyPr/>
          <a:lstStyle>
            <a:lvl1pPr>
              <a:defRPr/>
            </a:lvl1pPr>
          </a:lstStyle>
          <a:p>
            <a:pPr>
              <a:defRPr/>
            </a:pPr>
            <a:fld id="{41B3A6B7-2354-C548-B4C1-1BFD4681BF10}" type="datetimeFigureOut">
              <a:rPr lang="en-ZA"/>
              <a:pPr>
                <a:defRPr/>
              </a:pPr>
              <a:t>2020/04/15</a:t>
            </a:fld>
            <a:endParaRPr lang="en-ZA"/>
          </a:p>
        </p:txBody>
      </p:sp>
      <p:sp>
        <p:nvSpPr>
          <p:cNvPr id="6" name="Footer Placeholder 4">
            <a:extLst>
              <a:ext uri="{FF2B5EF4-FFF2-40B4-BE49-F238E27FC236}">
                <a16:creationId xmlns:a16="http://schemas.microsoft.com/office/drawing/2014/main" id="{4251416C-CF13-4D43-A847-1EF333B56C49}"/>
              </a:ext>
            </a:extLst>
          </p:cNvPr>
          <p:cNvSpPr>
            <a:spLocks noGrp="1"/>
          </p:cNvSpPr>
          <p:nvPr>
            <p:ph type="ftr" sz="quarter" idx="11"/>
          </p:nvPr>
        </p:nvSpPr>
        <p:spPr/>
        <p:txBody>
          <a:bodyPr/>
          <a:lstStyle>
            <a:lvl1pPr>
              <a:defRPr/>
            </a:lvl1pPr>
          </a:lstStyle>
          <a:p>
            <a:pPr>
              <a:defRPr/>
            </a:pPr>
            <a:endParaRPr lang="en-ZA"/>
          </a:p>
        </p:txBody>
      </p:sp>
      <p:sp>
        <p:nvSpPr>
          <p:cNvPr id="7" name="Slide Number Placeholder 5">
            <a:extLst>
              <a:ext uri="{FF2B5EF4-FFF2-40B4-BE49-F238E27FC236}">
                <a16:creationId xmlns:a16="http://schemas.microsoft.com/office/drawing/2014/main" id="{C248FC6D-FFBA-AD4F-9AD4-97EEC9654ED6}"/>
              </a:ext>
            </a:extLst>
          </p:cNvPr>
          <p:cNvSpPr>
            <a:spLocks noGrp="1"/>
          </p:cNvSpPr>
          <p:nvPr>
            <p:ph type="sldNum" sz="quarter" idx="12"/>
          </p:nvPr>
        </p:nvSpPr>
        <p:spPr/>
        <p:txBody>
          <a:bodyPr/>
          <a:lstStyle>
            <a:lvl1pPr>
              <a:defRPr/>
            </a:lvl1pPr>
          </a:lstStyle>
          <a:p>
            <a:fld id="{04D61551-E15D-AC48-A935-07381821DFA9}" type="slidenum">
              <a:rPr lang="en-ZA" altLang="en-US"/>
              <a:pPr/>
              <a:t>‹#›</a:t>
            </a:fld>
            <a:endParaRPr lang="en-ZA" altLang="en-US"/>
          </a:p>
        </p:txBody>
      </p:sp>
    </p:spTree>
    <p:extLst>
      <p:ext uri="{BB962C8B-B14F-4D97-AF65-F5344CB8AC3E}">
        <p14:creationId xmlns:p14="http://schemas.microsoft.com/office/powerpoint/2010/main" val="3735538308"/>
      </p:ext>
    </p:extLst>
  </p:cSld>
  <p:clrMapOvr>
    <a:masterClrMapping/>
  </p:clrMapOvr>
  <p:transition>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DC4760F-EAD5-244B-8FFE-4F1D596E52C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ZA" altLang="en-US"/>
          </a:p>
        </p:txBody>
      </p:sp>
      <p:sp>
        <p:nvSpPr>
          <p:cNvPr id="1027" name="Text Placeholder 2">
            <a:extLst>
              <a:ext uri="{FF2B5EF4-FFF2-40B4-BE49-F238E27FC236}">
                <a16:creationId xmlns:a16="http://schemas.microsoft.com/office/drawing/2014/main" id="{5527CF7D-C289-3543-AAD5-0A4BAB46A03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4" name="Date Placeholder 3">
            <a:extLst>
              <a:ext uri="{FF2B5EF4-FFF2-40B4-BE49-F238E27FC236}">
                <a16:creationId xmlns:a16="http://schemas.microsoft.com/office/drawing/2014/main" id="{DE1004F0-3D39-2446-BBFD-97865A2C6494}"/>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CB6E405-3538-D34C-B9E0-46A86ACD0F0E}" type="datetimeFigureOut">
              <a:rPr lang="en-ZA"/>
              <a:pPr>
                <a:defRPr/>
              </a:pPr>
              <a:t>2020/04/15</a:t>
            </a:fld>
            <a:endParaRPr lang="en-ZA"/>
          </a:p>
        </p:txBody>
      </p:sp>
      <p:sp>
        <p:nvSpPr>
          <p:cNvPr id="5" name="Footer Placeholder 4">
            <a:extLst>
              <a:ext uri="{FF2B5EF4-FFF2-40B4-BE49-F238E27FC236}">
                <a16:creationId xmlns:a16="http://schemas.microsoft.com/office/drawing/2014/main" id="{73463C57-1101-8646-AAD9-7A25E835C37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a:p>
        </p:txBody>
      </p:sp>
      <p:sp>
        <p:nvSpPr>
          <p:cNvPr id="6" name="Slide Number Placeholder 5">
            <a:extLst>
              <a:ext uri="{FF2B5EF4-FFF2-40B4-BE49-F238E27FC236}">
                <a16:creationId xmlns:a16="http://schemas.microsoft.com/office/drawing/2014/main" id="{50E1BC71-742E-7844-89DB-233C4CD1E92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A8A9B"/>
                </a:solidFill>
              </a:defRPr>
            </a:lvl1pPr>
          </a:lstStyle>
          <a:p>
            <a:fld id="{F403F20E-47E4-3641-8E1A-5C2BAA5E40C7}" type="slidenum">
              <a:rPr lang="en-ZA" altLang="en-US"/>
              <a:pPr/>
              <a:t>‹#›</a:t>
            </a:fld>
            <a:endParaRPr lang="en-ZA" alt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ransition>
    <p:diamond/>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08CAB-BE86-354C-84A9-8430A0112E32}"/>
              </a:ext>
            </a:extLst>
          </p:cNvPr>
          <p:cNvSpPr>
            <a:spLocks noGrp="1"/>
          </p:cNvSpPr>
          <p:nvPr>
            <p:ph type="ctrTitle"/>
          </p:nvPr>
        </p:nvSpPr>
        <p:spPr/>
        <p:txBody>
          <a:bodyPr rtlCol="0">
            <a:normAutofit/>
          </a:bodyPr>
          <a:lstStyle/>
          <a:p>
            <a:pPr fontAlgn="auto">
              <a:spcAft>
                <a:spcPts val="0"/>
              </a:spcAft>
              <a:defRPr/>
            </a:pPr>
            <a:r>
              <a:rPr lang="en-GB" sz="4800" b="1" dirty="0">
                <a:effectLst>
                  <a:outerShdw blurRad="38100" dist="38100" dir="2700000" algn="tl">
                    <a:srgbClr val="000000">
                      <a:alpha val="43137"/>
                    </a:srgbClr>
                  </a:outerShdw>
                </a:effectLst>
              </a:rPr>
              <a:t>UNITY OF THE SPIRIT.</a:t>
            </a:r>
            <a:endParaRPr lang="en-ZA" sz="4800" dirty="0">
              <a:effectLst>
                <a:outerShdw blurRad="38100" dist="38100" dir="2700000" algn="tl">
                  <a:srgbClr val="000000">
                    <a:alpha val="43137"/>
                  </a:srgbClr>
                </a:outerShdw>
              </a:effectLst>
            </a:endParaRPr>
          </a:p>
        </p:txBody>
      </p:sp>
    </p:spTree>
  </p:cSld>
  <p:clrMapOvr>
    <a:masterClrMapping/>
  </p:clrMapOvr>
  <p:transition>
    <p:diamon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a:extLst>
              <a:ext uri="{FF2B5EF4-FFF2-40B4-BE49-F238E27FC236}">
                <a16:creationId xmlns:a16="http://schemas.microsoft.com/office/drawing/2014/main" id="{8154AAEB-7258-1140-B4A7-6C212187919E}"/>
              </a:ext>
            </a:extLst>
          </p:cNvPr>
          <p:cNvSpPr>
            <a:spLocks noGrp="1"/>
          </p:cNvSpPr>
          <p:nvPr>
            <p:ph idx="1"/>
          </p:nvPr>
        </p:nvSpPr>
        <p:spPr>
          <a:xfrm>
            <a:off x="457200" y="765175"/>
            <a:ext cx="8229600" cy="5360988"/>
          </a:xfrm>
        </p:spPr>
        <p:txBody>
          <a:bodyPr anchor="ctr"/>
          <a:lstStyle/>
          <a:p>
            <a:r>
              <a:rPr lang="en-GB" altLang="en-US" b="1"/>
              <a:t>Efe 4:12-13</a:t>
            </a:r>
            <a:r>
              <a:rPr lang="en-GB" altLang="en-US"/>
              <a:t>. ‘…</a:t>
            </a:r>
            <a:r>
              <a:rPr lang="en-GB" altLang="en-US" i="1"/>
              <a:t>om die heiliges toe te rus vir hulle dienswerk, tot opbouing van die liggaam van Christus, totdat ons almal kom tot die eenheid van die geloof en van die kennis van die Seun van God, tot ‘n volwasse man, tot die mate van die volle grootte van Christus;…</a:t>
            </a:r>
            <a:r>
              <a:rPr lang="en-GB" altLang="en-US"/>
              <a:t>’</a:t>
            </a:r>
            <a:endParaRPr lang="en-ZA" altLang="en-US"/>
          </a:p>
        </p:txBody>
      </p:sp>
    </p:spTree>
  </p:cSld>
  <p:clrMapOvr>
    <a:masterClrMapping/>
  </p:clrMapOvr>
  <p:transition>
    <p:diamon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a:extLst>
              <a:ext uri="{FF2B5EF4-FFF2-40B4-BE49-F238E27FC236}">
                <a16:creationId xmlns:a16="http://schemas.microsoft.com/office/drawing/2014/main" id="{033AD009-344B-8544-ADDC-5946E3DF06EE}"/>
              </a:ext>
            </a:extLst>
          </p:cNvPr>
          <p:cNvSpPr>
            <a:spLocks noGrp="1"/>
          </p:cNvSpPr>
          <p:nvPr>
            <p:ph idx="1"/>
          </p:nvPr>
        </p:nvSpPr>
        <p:spPr>
          <a:xfrm>
            <a:off x="457200" y="692150"/>
            <a:ext cx="8229600" cy="5434013"/>
          </a:xfrm>
        </p:spPr>
        <p:txBody>
          <a:bodyPr anchor="ctr"/>
          <a:lstStyle/>
          <a:p>
            <a:r>
              <a:rPr lang="en-GB" altLang="en-US" b="1"/>
              <a:t>Mt 10:34-36</a:t>
            </a:r>
            <a:r>
              <a:rPr lang="en-GB" altLang="en-US"/>
              <a:t>. ‘</a:t>
            </a:r>
            <a:r>
              <a:rPr lang="en-GB" altLang="en-US" i="1"/>
              <a:t>Moenie dink dat Ek gekom het om vrede op die aarde te bring nie. Ek het nie gekom om vrede te bring nie, maar die swaard. Want Ek het gekom om tweedrag te verwek tussen ‘n man en sy vader, en tussen ‘n dogter en haar moeder, en ‘n skoondogter en haar skoonmoeder. En ‘n mens se huisgenote sal sy vyande wees.</a:t>
            </a:r>
            <a:r>
              <a:rPr lang="en-GB" altLang="en-US"/>
              <a:t>’</a:t>
            </a:r>
            <a:endParaRPr lang="en-ZA" altLang="en-US"/>
          </a:p>
        </p:txBody>
      </p:sp>
    </p:spTree>
  </p:cSld>
  <p:clrMapOvr>
    <a:masterClrMapping/>
  </p:clrMapOvr>
  <p:transition>
    <p:diamon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a:extLst>
              <a:ext uri="{FF2B5EF4-FFF2-40B4-BE49-F238E27FC236}">
                <a16:creationId xmlns:a16="http://schemas.microsoft.com/office/drawing/2014/main" id="{AD2A1019-5A3C-DB4E-9510-38C469760DBA}"/>
              </a:ext>
            </a:extLst>
          </p:cNvPr>
          <p:cNvSpPr>
            <a:spLocks noGrp="1"/>
          </p:cNvSpPr>
          <p:nvPr>
            <p:ph idx="1"/>
          </p:nvPr>
        </p:nvSpPr>
        <p:spPr>
          <a:xfrm>
            <a:off x="457200" y="620713"/>
            <a:ext cx="8229600" cy="5505450"/>
          </a:xfrm>
        </p:spPr>
        <p:txBody>
          <a:bodyPr anchor="ctr"/>
          <a:lstStyle/>
          <a:p>
            <a:r>
              <a:rPr lang="en-GB" altLang="en-US" b="1"/>
              <a:t>Spr 6:16-19</a:t>
            </a:r>
            <a:r>
              <a:rPr lang="en-GB" altLang="en-US"/>
              <a:t>. AOV ‘</a:t>
            </a:r>
            <a:r>
              <a:rPr lang="en-GB" altLang="en-US" i="1"/>
              <a:t>Hierdie ses dinge haat die HERE, en sewe is vir sy siel ‘n gruwel: trotse oë, ‘n leuenagtige tong en hande wat onskuldige bloed vergiet, ‘n hart wat onheilsplanne beraam, voete wat haastig na die kwaad toe loop, een wat as valse getuie leuens uitstrooi en tussen broers tweedrag</a:t>
            </a:r>
            <a:r>
              <a:rPr lang="en-GB" altLang="en-US"/>
              <a:t> </a:t>
            </a:r>
            <a:r>
              <a:rPr lang="en-GB" altLang="en-US" i="1"/>
              <a:t>saai.</a:t>
            </a:r>
            <a:r>
              <a:rPr lang="en-GB" altLang="en-US"/>
              <a:t>’</a:t>
            </a:r>
            <a:endParaRPr lang="en-ZA" altLang="en-US"/>
          </a:p>
        </p:txBody>
      </p:sp>
    </p:spTree>
  </p:cSld>
  <p:clrMapOvr>
    <a:masterClrMapping/>
  </p:clrMapOvr>
  <p:transition>
    <p:diamon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a:extLst>
              <a:ext uri="{FF2B5EF4-FFF2-40B4-BE49-F238E27FC236}">
                <a16:creationId xmlns:a16="http://schemas.microsoft.com/office/drawing/2014/main" id="{E7EA361D-CE55-014D-89B7-62847C985FDB}"/>
              </a:ext>
            </a:extLst>
          </p:cNvPr>
          <p:cNvSpPr>
            <a:spLocks noGrp="1"/>
          </p:cNvSpPr>
          <p:nvPr>
            <p:ph idx="1"/>
          </p:nvPr>
        </p:nvSpPr>
        <p:spPr>
          <a:xfrm>
            <a:off x="457200" y="765175"/>
            <a:ext cx="8229600" cy="5360988"/>
          </a:xfrm>
        </p:spPr>
        <p:txBody>
          <a:bodyPr anchor="ctr"/>
          <a:lstStyle/>
          <a:p>
            <a:r>
              <a:rPr lang="en-GB" altLang="en-US" b="1"/>
              <a:t>Rom 16:17-18</a:t>
            </a:r>
            <a:r>
              <a:rPr lang="en-GB" altLang="en-US"/>
              <a:t>. AOV ‘</a:t>
            </a:r>
            <a:r>
              <a:rPr lang="en-GB" altLang="en-US" i="1"/>
              <a:t>En ek vermaan julle, broeders, hou hulle in die oog wat tweedrag</a:t>
            </a:r>
            <a:r>
              <a:rPr lang="en-GB" altLang="en-US"/>
              <a:t> </a:t>
            </a:r>
            <a:r>
              <a:rPr lang="en-GB" altLang="en-US" i="1"/>
              <a:t>en aanstoot veroorsaak teen die leer wat julle geleer het, en vermy hulle.</a:t>
            </a:r>
            <a:r>
              <a:rPr lang="en-GB" altLang="en-US"/>
              <a:t> </a:t>
            </a:r>
            <a:r>
              <a:rPr lang="en-GB" altLang="en-US" i="1"/>
              <a:t>Want sulke mense dien nie onse Here Jesus nie, maar hulle eie buik; en hulle verlei deur hul vriendelike en mooi woorde die harte van die eenvoudiges.</a:t>
            </a:r>
            <a:r>
              <a:rPr lang="en-GB" altLang="en-US"/>
              <a:t>’</a:t>
            </a:r>
            <a:endParaRPr lang="en-ZA" altLang="en-US"/>
          </a:p>
        </p:txBody>
      </p:sp>
    </p:spTree>
  </p:cSld>
  <p:clrMapOvr>
    <a:masterClrMapping/>
  </p:clrMapOvr>
  <p:transition>
    <p:diamon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a:extLst>
              <a:ext uri="{FF2B5EF4-FFF2-40B4-BE49-F238E27FC236}">
                <a16:creationId xmlns:a16="http://schemas.microsoft.com/office/drawing/2014/main" id="{8CC7900B-FC74-6D49-8429-2FC7889A903E}"/>
              </a:ext>
            </a:extLst>
          </p:cNvPr>
          <p:cNvSpPr>
            <a:spLocks noGrp="1"/>
          </p:cNvSpPr>
          <p:nvPr>
            <p:ph idx="1"/>
          </p:nvPr>
        </p:nvSpPr>
        <p:spPr>
          <a:xfrm>
            <a:off x="457200" y="836613"/>
            <a:ext cx="8229600" cy="5289550"/>
          </a:xfrm>
        </p:spPr>
        <p:txBody>
          <a:bodyPr anchor="ctr"/>
          <a:lstStyle/>
          <a:p>
            <a:r>
              <a:rPr lang="en-GB" altLang="en-US" b="1"/>
              <a:t>Gen 11:1-9</a:t>
            </a:r>
            <a:r>
              <a:rPr lang="en-GB" altLang="en-US"/>
              <a:t>. AOV ‘</a:t>
            </a:r>
            <a:r>
              <a:rPr lang="en-GB" altLang="en-US" i="1"/>
              <a:t>En die hele aarde het dieselfde taal gehad en een en dieselfde woorde.</a:t>
            </a:r>
            <a:r>
              <a:rPr lang="en-GB" altLang="en-US"/>
              <a:t> </a:t>
            </a:r>
            <a:r>
              <a:rPr lang="en-GB" altLang="en-US" i="1"/>
              <a:t>En toe hulle wegtrek na die ooste, vind hulle ‘n laagte in die land Sínear; en daar het hulle gaan woon. Daarop sê hulle vir mekaar: Kom laat ons stene vorm en dit goed brand. Hulle gebruik toe die bakstene vir bousteen en die lymgrond vir klei.</a:t>
            </a:r>
            <a:r>
              <a:rPr lang="en-GB" altLang="en-US"/>
              <a:t>’</a:t>
            </a:r>
            <a:endParaRPr lang="en-ZA" altLang="en-US"/>
          </a:p>
        </p:txBody>
      </p:sp>
    </p:spTree>
  </p:cSld>
  <p:clrMapOvr>
    <a:masterClrMapping/>
  </p:clrMapOvr>
  <p:transition>
    <p:diamon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a:extLst>
              <a:ext uri="{FF2B5EF4-FFF2-40B4-BE49-F238E27FC236}">
                <a16:creationId xmlns:a16="http://schemas.microsoft.com/office/drawing/2014/main" id="{56CBE099-4DF3-F34B-AD38-D53D0AC9011F}"/>
              </a:ext>
            </a:extLst>
          </p:cNvPr>
          <p:cNvSpPr>
            <a:spLocks noGrp="1"/>
          </p:cNvSpPr>
          <p:nvPr>
            <p:ph idx="1"/>
          </p:nvPr>
        </p:nvSpPr>
        <p:spPr>
          <a:xfrm>
            <a:off x="457200" y="620713"/>
            <a:ext cx="8229600" cy="5505450"/>
          </a:xfrm>
        </p:spPr>
        <p:txBody>
          <a:bodyPr anchor="ctr"/>
          <a:lstStyle/>
          <a:p>
            <a:r>
              <a:rPr lang="en-GB" altLang="en-US"/>
              <a:t>‘</a:t>
            </a:r>
            <a:r>
              <a:rPr lang="en-GB" altLang="en-US" i="1"/>
              <a:t>En hulle sê: Kom, laat ons vir ons ‘n stad bou en ‘n toring waarvan die spits tot aan die hemel reik; en laat ons vir ons ‘n naam maak, sodat ons nie oor die hele aarde verstrooid</a:t>
            </a:r>
            <a:r>
              <a:rPr lang="en-GB" altLang="en-US"/>
              <a:t> </a:t>
            </a:r>
            <a:r>
              <a:rPr lang="en-GB" altLang="en-US" i="1"/>
              <a:t>raak nie.</a:t>
            </a:r>
            <a:r>
              <a:rPr lang="en-GB" altLang="en-US"/>
              <a:t> :5 ‘</a:t>
            </a:r>
            <a:r>
              <a:rPr lang="en-GB" altLang="en-US" i="1"/>
              <a:t>Toe daal die HERE neer om die stad en die toring te besien waaraan die mensekinders gebou het. En die HERE sê: Daar is hulle nou een volk en het almal een taal!</a:t>
            </a:r>
            <a:r>
              <a:rPr lang="en-GB" altLang="en-US"/>
              <a:t>’</a:t>
            </a:r>
            <a:endParaRPr lang="en-ZA" altLang="en-US"/>
          </a:p>
        </p:txBody>
      </p:sp>
    </p:spTree>
  </p:cSld>
  <p:clrMapOvr>
    <a:masterClrMapping/>
  </p:clrMapOvr>
  <p:transition>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C92E48-E440-A445-BEE4-A2B8BA166308}"/>
              </a:ext>
            </a:extLst>
          </p:cNvPr>
          <p:cNvSpPr>
            <a:spLocks noGrp="1"/>
          </p:cNvSpPr>
          <p:nvPr>
            <p:ph idx="1"/>
          </p:nvPr>
        </p:nvSpPr>
        <p:spPr>
          <a:xfrm>
            <a:off x="457200" y="692150"/>
            <a:ext cx="8229600" cy="5434013"/>
          </a:xfrm>
        </p:spPr>
        <p:txBody>
          <a:bodyPr rtlCol="0" anchor="ctr">
            <a:normAutofit lnSpcReduction="10000"/>
          </a:bodyPr>
          <a:lstStyle/>
          <a:p>
            <a:pPr fontAlgn="auto">
              <a:spcAft>
                <a:spcPts val="0"/>
              </a:spcAft>
              <a:defRPr/>
            </a:pPr>
            <a:r>
              <a:rPr lang="en-GB" dirty="0"/>
              <a:t>‘</a:t>
            </a:r>
            <a:r>
              <a:rPr lang="en-GB" i="1" dirty="0"/>
              <a:t>En </a:t>
            </a:r>
            <a:r>
              <a:rPr lang="en-GB" i="1" dirty="0" err="1"/>
              <a:t>dit</a:t>
            </a:r>
            <a:r>
              <a:rPr lang="en-GB" i="1" dirty="0"/>
              <a:t> is net die begin van </a:t>
            </a:r>
            <a:r>
              <a:rPr lang="en-GB" i="1" dirty="0" err="1"/>
              <a:t>hulle</a:t>
            </a:r>
            <a:r>
              <a:rPr lang="en-GB" i="1" dirty="0"/>
              <a:t> </a:t>
            </a:r>
            <a:r>
              <a:rPr lang="en-GB" i="1" dirty="0" err="1"/>
              <a:t>onderneming</a:t>
            </a:r>
            <a:r>
              <a:rPr lang="en-GB" i="1" dirty="0"/>
              <a:t>: </a:t>
            </a:r>
            <a:r>
              <a:rPr lang="en-GB" i="1" dirty="0" err="1"/>
              <a:t>nou</a:t>
            </a:r>
            <a:r>
              <a:rPr lang="en-GB" i="1" dirty="0"/>
              <a:t> </a:t>
            </a:r>
            <a:r>
              <a:rPr lang="en-GB" i="1" dirty="0" err="1"/>
              <a:t>sal</a:t>
            </a:r>
            <a:r>
              <a:rPr lang="en-GB" i="1" dirty="0"/>
              <a:t> </a:t>
            </a:r>
            <a:r>
              <a:rPr lang="en-GB" i="1" dirty="0" err="1"/>
              <a:t>niks</a:t>
            </a:r>
            <a:r>
              <a:rPr lang="en-GB" i="1" dirty="0"/>
              <a:t> </a:t>
            </a:r>
            <a:r>
              <a:rPr lang="en-GB" i="1" dirty="0" err="1"/>
              <a:t>vir</a:t>
            </a:r>
            <a:r>
              <a:rPr lang="en-GB" i="1" dirty="0"/>
              <a:t> </a:t>
            </a:r>
            <a:r>
              <a:rPr lang="en-GB" i="1" dirty="0" err="1"/>
              <a:t>hulle</a:t>
            </a:r>
            <a:r>
              <a:rPr lang="en-GB" i="1" dirty="0"/>
              <a:t> </a:t>
            </a:r>
            <a:r>
              <a:rPr lang="en-GB" i="1" dirty="0" err="1"/>
              <a:t>meer</a:t>
            </a:r>
            <a:r>
              <a:rPr lang="en-GB" i="1" dirty="0"/>
              <a:t> </a:t>
            </a:r>
            <a:r>
              <a:rPr lang="en-GB" i="1" dirty="0" err="1"/>
              <a:t>onmoontlik</a:t>
            </a:r>
            <a:r>
              <a:rPr lang="en-GB" i="1" dirty="0"/>
              <a:t> </a:t>
            </a:r>
            <a:r>
              <a:rPr lang="en-GB" i="1" dirty="0" err="1"/>
              <a:t>wees</a:t>
            </a:r>
            <a:r>
              <a:rPr lang="en-GB" i="1" dirty="0"/>
              <a:t> van </a:t>
            </a:r>
            <a:r>
              <a:rPr lang="en-GB" i="1" dirty="0" err="1"/>
              <a:t>wat</a:t>
            </a:r>
            <a:r>
              <a:rPr lang="en-GB" i="1" dirty="0"/>
              <a:t> </a:t>
            </a:r>
            <a:r>
              <a:rPr lang="en-GB" i="1" dirty="0" err="1"/>
              <a:t>hulle</a:t>
            </a:r>
            <a:r>
              <a:rPr lang="en-GB" i="1" dirty="0"/>
              <a:t> van plan is </a:t>
            </a:r>
            <a:r>
              <a:rPr lang="en-GB" i="1" dirty="0" err="1"/>
              <a:t>om</a:t>
            </a:r>
            <a:r>
              <a:rPr lang="en-GB" i="1" dirty="0"/>
              <a:t> </a:t>
            </a:r>
            <a:r>
              <a:rPr lang="en-GB" i="1" dirty="0" err="1"/>
              <a:t>te</a:t>
            </a:r>
            <a:r>
              <a:rPr lang="en-GB" i="1" dirty="0"/>
              <a:t> </a:t>
            </a:r>
            <a:r>
              <a:rPr lang="en-GB" i="1" dirty="0" err="1"/>
              <a:t>doen</a:t>
            </a:r>
            <a:r>
              <a:rPr lang="en-GB" i="1" dirty="0"/>
              <a:t> </a:t>
            </a:r>
            <a:r>
              <a:rPr lang="en-GB" i="1" dirty="0" err="1"/>
              <a:t>nie</a:t>
            </a:r>
            <a:r>
              <a:rPr lang="en-GB" i="1" dirty="0"/>
              <a:t>.</a:t>
            </a:r>
            <a:r>
              <a:rPr lang="en-GB" dirty="0"/>
              <a:t> </a:t>
            </a:r>
            <a:r>
              <a:rPr lang="en-GB" i="1" dirty="0" err="1"/>
              <a:t>Kom</a:t>
            </a:r>
            <a:r>
              <a:rPr lang="en-GB" i="1" dirty="0"/>
              <a:t>, </a:t>
            </a:r>
            <a:r>
              <a:rPr lang="en-GB" i="1" dirty="0" err="1"/>
              <a:t>laat</a:t>
            </a:r>
            <a:r>
              <a:rPr lang="en-GB" i="1" dirty="0"/>
              <a:t> </a:t>
            </a:r>
            <a:r>
              <a:rPr lang="en-GB" i="1" dirty="0" err="1"/>
              <a:t>Ons</a:t>
            </a:r>
            <a:r>
              <a:rPr lang="en-GB" i="1" dirty="0"/>
              <a:t> </a:t>
            </a:r>
            <a:r>
              <a:rPr lang="en-GB" i="1" dirty="0" err="1"/>
              <a:t>neerdaal</a:t>
            </a:r>
            <a:r>
              <a:rPr lang="en-GB" i="1" dirty="0"/>
              <a:t> en </a:t>
            </a:r>
            <a:r>
              <a:rPr lang="en-GB" i="1" dirty="0" err="1"/>
              <a:t>hulle</a:t>
            </a:r>
            <a:r>
              <a:rPr lang="en-GB" i="1" dirty="0"/>
              <a:t> </a:t>
            </a:r>
            <a:r>
              <a:rPr lang="en-GB" i="1" dirty="0" err="1"/>
              <a:t>taal</a:t>
            </a:r>
            <a:r>
              <a:rPr lang="en-GB" i="1" dirty="0"/>
              <a:t> </a:t>
            </a:r>
            <a:r>
              <a:rPr lang="en-GB" i="1" dirty="0" err="1"/>
              <a:t>daar</a:t>
            </a:r>
            <a:r>
              <a:rPr lang="en-GB" i="1" dirty="0"/>
              <a:t> </a:t>
            </a:r>
            <a:r>
              <a:rPr lang="en-GB" i="1" dirty="0" err="1"/>
              <a:t>verwar</a:t>
            </a:r>
            <a:r>
              <a:rPr lang="en-GB" i="1" dirty="0"/>
              <a:t>, </a:t>
            </a:r>
            <a:r>
              <a:rPr lang="en-GB" i="1" dirty="0" err="1"/>
              <a:t>sodat</a:t>
            </a:r>
            <a:r>
              <a:rPr lang="en-GB" i="1" dirty="0"/>
              <a:t> die </a:t>
            </a:r>
            <a:r>
              <a:rPr lang="en-GB" i="1" dirty="0" err="1"/>
              <a:t>een</a:t>
            </a:r>
            <a:r>
              <a:rPr lang="en-GB" i="1" dirty="0"/>
              <a:t> die </a:t>
            </a:r>
            <a:r>
              <a:rPr lang="en-GB" i="1" dirty="0" err="1"/>
              <a:t>taal</a:t>
            </a:r>
            <a:r>
              <a:rPr lang="en-GB" i="1" dirty="0"/>
              <a:t> van die </a:t>
            </a:r>
            <a:r>
              <a:rPr lang="en-GB" i="1" dirty="0" err="1"/>
              <a:t>ander</a:t>
            </a:r>
            <a:r>
              <a:rPr lang="en-GB" i="1" dirty="0"/>
              <a:t> </a:t>
            </a:r>
            <a:r>
              <a:rPr lang="en-GB" i="1" dirty="0" err="1"/>
              <a:t>nie</a:t>
            </a:r>
            <a:r>
              <a:rPr lang="en-GB" i="1" dirty="0"/>
              <a:t> </a:t>
            </a:r>
            <a:r>
              <a:rPr lang="en-GB" i="1" dirty="0" err="1"/>
              <a:t>kan</a:t>
            </a:r>
            <a:r>
              <a:rPr lang="en-GB" i="1" dirty="0"/>
              <a:t> </a:t>
            </a:r>
            <a:r>
              <a:rPr lang="en-GB" i="1" dirty="0" err="1"/>
              <a:t>verstaan</a:t>
            </a:r>
            <a:r>
              <a:rPr lang="en-GB" i="1" dirty="0"/>
              <a:t> </a:t>
            </a:r>
            <a:r>
              <a:rPr lang="en-GB" i="1" dirty="0" err="1"/>
              <a:t>nie</a:t>
            </a:r>
            <a:r>
              <a:rPr lang="en-GB" i="1" dirty="0"/>
              <a:t>. So het die HERE </a:t>
            </a:r>
            <a:r>
              <a:rPr lang="en-GB" i="1" dirty="0" err="1"/>
              <a:t>hulle</a:t>
            </a:r>
            <a:r>
              <a:rPr lang="en-GB" i="1" dirty="0"/>
              <a:t> </a:t>
            </a:r>
            <a:r>
              <a:rPr lang="en-GB" i="1" dirty="0" err="1"/>
              <a:t>dan</a:t>
            </a:r>
            <a:r>
              <a:rPr lang="en-GB" i="1" dirty="0"/>
              <a:t> </a:t>
            </a:r>
            <a:r>
              <a:rPr lang="en-GB" i="1" dirty="0" err="1"/>
              <a:t>daarvandaan</a:t>
            </a:r>
            <a:r>
              <a:rPr lang="en-GB" i="1" dirty="0"/>
              <a:t> </a:t>
            </a:r>
            <a:r>
              <a:rPr lang="en-GB" i="1" dirty="0" err="1"/>
              <a:t>oor</a:t>
            </a:r>
            <a:r>
              <a:rPr lang="en-GB" i="1" dirty="0"/>
              <a:t> die </a:t>
            </a:r>
            <a:r>
              <a:rPr lang="en-GB" i="1" dirty="0" err="1"/>
              <a:t>hele</a:t>
            </a:r>
            <a:r>
              <a:rPr lang="en-GB" i="1" dirty="0"/>
              <a:t> </a:t>
            </a:r>
            <a:r>
              <a:rPr lang="en-GB" i="1" dirty="0" err="1"/>
              <a:t>aarde</a:t>
            </a:r>
            <a:r>
              <a:rPr lang="en-GB" i="1" dirty="0"/>
              <a:t> </a:t>
            </a:r>
            <a:r>
              <a:rPr lang="en-GB" i="1" dirty="0" err="1"/>
              <a:t>verstrooi</a:t>
            </a:r>
            <a:r>
              <a:rPr lang="en-GB" i="1" dirty="0"/>
              <a:t>;</a:t>
            </a:r>
            <a:r>
              <a:rPr lang="en-GB" dirty="0"/>
              <a:t> </a:t>
            </a:r>
            <a:r>
              <a:rPr lang="en-GB" i="1" dirty="0"/>
              <a:t>en </a:t>
            </a:r>
            <a:r>
              <a:rPr lang="en-GB" i="1" dirty="0" err="1"/>
              <a:t>hulle</a:t>
            </a:r>
            <a:r>
              <a:rPr lang="en-GB" i="1" dirty="0"/>
              <a:t> het </a:t>
            </a:r>
            <a:r>
              <a:rPr lang="en-GB" i="1" dirty="0" err="1"/>
              <a:t>opgehou</a:t>
            </a:r>
            <a:r>
              <a:rPr lang="en-GB" i="1" dirty="0"/>
              <a:t> </a:t>
            </a:r>
            <a:r>
              <a:rPr lang="en-GB" i="1" dirty="0" err="1"/>
              <a:t>om</a:t>
            </a:r>
            <a:r>
              <a:rPr lang="en-GB" i="1" dirty="0"/>
              <a:t> die </a:t>
            </a:r>
            <a:r>
              <a:rPr lang="en-GB" i="1" dirty="0" err="1"/>
              <a:t>stad</a:t>
            </a:r>
            <a:r>
              <a:rPr lang="en-GB" i="1" dirty="0"/>
              <a:t> </a:t>
            </a:r>
            <a:r>
              <a:rPr lang="en-GB" i="1" dirty="0" err="1"/>
              <a:t>te</a:t>
            </a:r>
            <a:r>
              <a:rPr lang="en-GB" i="1" dirty="0"/>
              <a:t> </a:t>
            </a:r>
            <a:r>
              <a:rPr lang="en-GB" i="1" dirty="0" err="1"/>
              <a:t>bou</a:t>
            </a:r>
            <a:r>
              <a:rPr lang="en-GB" i="1" dirty="0"/>
              <a:t>. </a:t>
            </a:r>
            <a:r>
              <a:rPr lang="en-GB" i="1" dirty="0" err="1"/>
              <a:t>Daarom</a:t>
            </a:r>
            <a:r>
              <a:rPr lang="en-GB" i="1" dirty="0"/>
              <a:t> het </a:t>
            </a:r>
            <a:r>
              <a:rPr lang="en-GB" i="1" dirty="0" err="1"/>
              <a:t>hulle</a:t>
            </a:r>
            <a:r>
              <a:rPr lang="en-GB" i="1" dirty="0"/>
              <a:t> </a:t>
            </a:r>
            <a:r>
              <a:rPr lang="en-GB" i="1" dirty="0" err="1"/>
              <a:t>dit</a:t>
            </a:r>
            <a:r>
              <a:rPr lang="en-GB" i="1" dirty="0"/>
              <a:t> Babel </a:t>
            </a:r>
            <a:r>
              <a:rPr lang="en-GB" i="1" dirty="0" err="1"/>
              <a:t>genoem</a:t>
            </a:r>
            <a:r>
              <a:rPr lang="en-GB" i="1" dirty="0"/>
              <a:t>, want </a:t>
            </a:r>
            <a:r>
              <a:rPr lang="en-GB" i="1" dirty="0" err="1"/>
              <a:t>daar</a:t>
            </a:r>
            <a:r>
              <a:rPr lang="en-GB" i="1" dirty="0"/>
              <a:t> het die HERE die </a:t>
            </a:r>
            <a:r>
              <a:rPr lang="en-GB" i="1" dirty="0" err="1"/>
              <a:t>taal</a:t>
            </a:r>
            <a:r>
              <a:rPr lang="en-GB" i="1" dirty="0"/>
              <a:t> van die </a:t>
            </a:r>
            <a:r>
              <a:rPr lang="en-GB" i="1" dirty="0" err="1"/>
              <a:t>hele</a:t>
            </a:r>
            <a:r>
              <a:rPr lang="en-GB" i="1" dirty="0"/>
              <a:t> </a:t>
            </a:r>
            <a:r>
              <a:rPr lang="en-GB" i="1" dirty="0" err="1"/>
              <a:t>aarde</a:t>
            </a:r>
            <a:r>
              <a:rPr lang="en-GB" i="1" dirty="0"/>
              <a:t> </a:t>
            </a:r>
            <a:r>
              <a:rPr lang="en-GB" i="1" dirty="0" err="1"/>
              <a:t>verwar</a:t>
            </a:r>
            <a:r>
              <a:rPr lang="en-GB" i="1" dirty="0"/>
              <a:t>, en </a:t>
            </a:r>
            <a:r>
              <a:rPr lang="en-GB" i="1" dirty="0" err="1"/>
              <a:t>daarvandaan</a:t>
            </a:r>
            <a:r>
              <a:rPr lang="en-GB" i="1" dirty="0"/>
              <a:t> het die HERE </a:t>
            </a:r>
            <a:r>
              <a:rPr lang="en-GB" i="1" dirty="0" err="1"/>
              <a:t>hulle</a:t>
            </a:r>
            <a:r>
              <a:rPr lang="en-GB" i="1" dirty="0"/>
              <a:t> </a:t>
            </a:r>
            <a:r>
              <a:rPr lang="en-GB" i="1" dirty="0" err="1"/>
              <a:t>oor</a:t>
            </a:r>
            <a:r>
              <a:rPr lang="en-GB" i="1" dirty="0"/>
              <a:t> die </a:t>
            </a:r>
            <a:r>
              <a:rPr lang="en-GB" i="1" dirty="0" err="1"/>
              <a:t>hele</a:t>
            </a:r>
            <a:r>
              <a:rPr lang="en-GB" i="1" dirty="0"/>
              <a:t> </a:t>
            </a:r>
            <a:r>
              <a:rPr lang="en-GB" i="1" dirty="0" err="1"/>
              <a:t>aarde</a:t>
            </a:r>
            <a:r>
              <a:rPr lang="en-GB" i="1" dirty="0"/>
              <a:t> </a:t>
            </a:r>
            <a:r>
              <a:rPr lang="en-GB" i="1" dirty="0" err="1"/>
              <a:t>verstrooi</a:t>
            </a:r>
            <a:r>
              <a:rPr lang="en-GB" i="1" dirty="0"/>
              <a:t>.</a:t>
            </a:r>
            <a:r>
              <a:rPr lang="en-GB" dirty="0"/>
              <a:t>’</a:t>
            </a:r>
            <a:endParaRPr lang="en-ZA" dirty="0"/>
          </a:p>
        </p:txBody>
      </p:sp>
    </p:spTree>
  </p:cSld>
  <p:clrMapOvr>
    <a:masterClrMapping/>
  </p:clrMapOvr>
  <p:transition>
    <p:diamon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888CE4-5ED9-3C46-978A-000A128ACB5A}"/>
              </a:ext>
            </a:extLst>
          </p:cNvPr>
          <p:cNvSpPr>
            <a:spLocks noGrp="1"/>
          </p:cNvSpPr>
          <p:nvPr>
            <p:ph idx="1"/>
          </p:nvPr>
        </p:nvSpPr>
        <p:spPr>
          <a:xfrm>
            <a:off x="457200" y="692150"/>
            <a:ext cx="8229600" cy="5434013"/>
          </a:xfrm>
        </p:spPr>
        <p:txBody>
          <a:bodyPr rtlCol="0" anchor="ctr">
            <a:normAutofit lnSpcReduction="10000"/>
          </a:bodyPr>
          <a:lstStyle/>
          <a:p>
            <a:pPr fontAlgn="auto">
              <a:spcAft>
                <a:spcPts val="0"/>
              </a:spcAft>
              <a:defRPr/>
            </a:pPr>
            <a:r>
              <a:rPr lang="en-GB" b="1" dirty="0" err="1"/>
              <a:t>Hd</a:t>
            </a:r>
            <a:r>
              <a:rPr lang="en-GB" b="1" dirty="0"/>
              <a:t> 2:1-4.</a:t>
            </a:r>
            <a:r>
              <a:rPr lang="en-GB" dirty="0"/>
              <a:t> AOV ‘</a:t>
            </a:r>
            <a:r>
              <a:rPr lang="en-GB" i="1" dirty="0"/>
              <a:t>En toe die dag van die </a:t>
            </a:r>
            <a:r>
              <a:rPr lang="en-GB" i="1" dirty="0" err="1"/>
              <a:t>pinksterfees</a:t>
            </a:r>
            <a:r>
              <a:rPr lang="en-GB" i="1" dirty="0"/>
              <a:t> </a:t>
            </a:r>
            <a:r>
              <a:rPr lang="en-GB" i="1" dirty="0" err="1"/>
              <a:t>aangebreek</a:t>
            </a:r>
            <a:r>
              <a:rPr lang="en-GB" i="1" dirty="0"/>
              <a:t> het, was </a:t>
            </a:r>
            <a:r>
              <a:rPr lang="en-GB" i="1" dirty="0" err="1"/>
              <a:t>hulle</a:t>
            </a:r>
            <a:r>
              <a:rPr lang="en-GB" i="1" dirty="0"/>
              <a:t> </a:t>
            </a:r>
            <a:r>
              <a:rPr lang="en-GB" i="1" dirty="0" err="1"/>
              <a:t>almal</a:t>
            </a:r>
            <a:r>
              <a:rPr lang="en-GB" i="1" dirty="0"/>
              <a:t> </a:t>
            </a:r>
            <a:r>
              <a:rPr lang="en-GB" i="1" dirty="0" err="1"/>
              <a:t>eendragtig</a:t>
            </a:r>
            <a:r>
              <a:rPr lang="en-GB" i="1" dirty="0"/>
              <a:t> </a:t>
            </a:r>
            <a:r>
              <a:rPr lang="en-GB" i="1" dirty="0" err="1"/>
              <a:t>bymekaar</a:t>
            </a:r>
            <a:r>
              <a:rPr lang="en-GB" i="1" dirty="0"/>
              <a:t>.</a:t>
            </a:r>
            <a:r>
              <a:rPr lang="en-GB" dirty="0"/>
              <a:t> </a:t>
            </a:r>
            <a:r>
              <a:rPr lang="en-GB" i="1" dirty="0"/>
              <a:t>En </a:t>
            </a:r>
            <a:r>
              <a:rPr lang="en-GB" i="1" dirty="0" err="1"/>
              <a:t>daar</a:t>
            </a:r>
            <a:r>
              <a:rPr lang="en-GB" i="1" dirty="0"/>
              <a:t> </a:t>
            </a:r>
            <a:r>
              <a:rPr lang="en-GB" i="1" dirty="0" err="1"/>
              <a:t>kom</a:t>
            </a:r>
            <a:r>
              <a:rPr lang="en-GB" i="1" dirty="0"/>
              <a:t> </a:t>
            </a:r>
            <a:r>
              <a:rPr lang="en-GB" i="1" dirty="0" err="1"/>
              <a:t>skielik</a:t>
            </a:r>
            <a:r>
              <a:rPr lang="en-GB" i="1" dirty="0"/>
              <a:t> </a:t>
            </a:r>
            <a:r>
              <a:rPr lang="en-GB" i="1" dirty="0" err="1"/>
              <a:t>uit</a:t>
            </a:r>
            <a:r>
              <a:rPr lang="en-GB" i="1" dirty="0"/>
              <a:t> die </a:t>
            </a:r>
            <a:r>
              <a:rPr lang="en-GB" i="1" dirty="0" err="1"/>
              <a:t>hemel</a:t>
            </a:r>
            <a:r>
              <a:rPr lang="en-GB" i="1" dirty="0"/>
              <a:t> ‘n </a:t>
            </a:r>
            <a:r>
              <a:rPr lang="en-GB" i="1" dirty="0" err="1"/>
              <a:t>geluid</a:t>
            </a:r>
            <a:r>
              <a:rPr lang="en-GB" i="1" dirty="0"/>
              <a:t> </a:t>
            </a:r>
            <a:r>
              <a:rPr lang="en-GB" i="1" dirty="0" err="1"/>
              <a:t>soos</a:t>
            </a:r>
            <a:r>
              <a:rPr lang="en-GB" i="1" dirty="0"/>
              <a:t> van ‘n </a:t>
            </a:r>
            <a:r>
              <a:rPr lang="en-GB" i="1" dirty="0" err="1"/>
              <a:t>geweldige</a:t>
            </a:r>
            <a:r>
              <a:rPr lang="en-GB" i="1" dirty="0"/>
              <a:t> </a:t>
            </a:r>
            <a:r>
              <a:rPr lang="en-GB" i="1" dirty="0" err="1"/>
              <a:t>rukwind</a:t>
            </a:r>
            <a:r>
              <a:rPr lang="en-GB" i="1" dirty="0"/>
              <a:t>, en </a:t>
            </a:r>
            <a:r>
              <a:rPr lang="en-GB" i="1" dirty="0" err="1"/>
              <a:t>dit</a:t>
            </a:r>
            <a:r>
              <a:rPr lang="en-GB" i="1" dirty="0"/>
              <a:t> het die </a:t>
            </a:r>
            <a:r>
              <a:rPr lang="en-GB" i="1" dirty="0" err="1"/>
              <a:t>hele</a:t>
            </a:r>
            <a:r>
              <a:rPr lang="en-GB" i="1" dirty="0"/>
              <a:t> </a:t>
            </a:r>
            <a:r>
              <a:rPr lang="en-GB" i="1" dirty="0" err="1"/>
              <a:t>huis</a:t>
            </a:r>
            <a:r>
              <a:rPr lang="en-GB" i="1" dirty="0"/>
              <a:t> </a:t>
            </a:r>
            <a:r>
              <a:rPr lang="en-GB" i="1" dirty="0" err="1"/>
              <a:t>gevul</a:t>
            </a:r>
            <a:r>
              <a:rPr lang="en-GB" i="1" dirty="0"/>
              <a:t> </a:t>
            </a:r>
            <a:r>
              <a:rPr lang="en-GB" i="1" dirty="0" err="1"/>
              <a:t>waar</a:t>
            </a:r>
            <a:r>
              <a:rPr lang="en-GB" i="1" dirty="0"/>
              <a:t> </a:t>
            </a:r>
            <a:r>
              <a:rPr lang="en-GB" i="1" dirty="0" err="1"/>
              <a:t>hulle</a:t>
            </a:r>
            <a:r>
              <a:rPr lang="en-GB" i="1" dirty="0"/>
              <a:t> </a:t>
            </a:r>
            <a:r>
              <a:rPr lang="en-GB" i="1" dirty="0" err="1"/>
              <a:t>gesit</a:t>
            </a:r>
            <a:r>
              <a:rPr lang="en-GB" i="1" dirty="0"/>
              <a:t> het. Toe is </a:t>
            </a:r>
            <a:r>
              <a:rPr lang="en-GB" i="1" dirty="0" err="1"/>
              <a:t>deur</a:t>
            </a:r>
            <a:r>
              <a:rPr lang="en-GB" i="1" dirty="0"/>
              <a:t> </a:t>
            </a:r>
            <a:r>
              <a:rPr lang="en-GB" i="1" dirty="0" err="1"/>
              <a:t>hulle</a:t>
            </a:r>
            <a:r>
              <a:rPr lang="en-GB" i="1" dirty="0"/>
              <a:t> </a:t>
            </a:r>
            <a:r>
              <a:rPr lang="en-GB" i="1" dirty="0" err="1"/>
              <a:t>tonge</a:t>
            </a:r>
            <a:r>
              <a:rPr lang="en-GB" i="1" dirty="0"/>
              <a:t> </a:t>
            </a:r>
            <a:r>
              <a:rPr lang="en-GB" i="1" dirty="0" err="1"/>
              <a:t>gesien</a:t>
            </a:r>
            <a:r>
              <a:rPr lang="en-GB" i="1" dirty="0"/>
              <a:t> </a:t>
            </a:r>
            <a:r>
              <a:rPr lang="en-GB" i="1" dirty="0" err="1"/>
              <a:t>soos</a:t>
            </a:r>
            <a:r>
              <a:rPr lang="en-GB" i="1" dirty="0"/>
              <a:t> van </a:t>
            </a:r>
            <a:r>
              <a:rPr lang="en-GB" i="1" dirty="0" err="1"/>
              <a:t>vuur</a:t>
            </a:r>
            <a:r>
              <a:rPr lang="en-GB" i="1" dirty="0"/>
              <a:t>, </a:t>
            </a:r>
            <a:r>
              <a:rPr lang="en-GB" i="1" dirty="0" err="1"/>
              <a:t>wat</a:t>
            </a:r>
            <a:r>
              <a:rPr lang="en-GB" i="1" dirty="0"/>
              <a:t> </a:t>
            </a:r>
            <a:r>
              <a:rPr lang="en-GB" i="1" dirty="0" err="1"/>
              <a:t>hulleself</a:t>
            </a:r>
            <a:r>
              <a:rPr lang="en-GB" i="1" dirty="0"/>
              <a:t> </a:t>
            </a:r>
            <a:r>
              <a:rPr lang="en-GB" i="1" dirty="0" err="1"/>
              <a:t>verdeel</a:t>
            </a:r>
            <a:r>
              <a:rPr lang="en-GB" i="1" dirty="0"/>
              <a:t> en op </a:t>
            </a:r>
            <a:r>
              <a:rPr lang="en-GB" i="1" dirty="0" err="1"/>
              <a:t>elkeen</a:t>
            </a:r>
            <a:r>
              <a:rPr lang="en-GB" i="1" dirty="0"/>
              <a:t> van </a:t>
            </a:r>
            <a:r>
              <a:rPr lang="en-GB" i="1" dirty="0" err="1"/>
              <a:t>hulle</a:t>
            </a:r>
            <a:r>
              <a:rPr lang="en-GB" i="1" dirty="0"/>
              <a:t> </a:t>
            </a:r>
            <a:r>
              <a:rPr lang="en-GB" i="1" dirty="0" err="1"/>
              <a:t>gaan</a:t>
            </a:r>
            <a:r>
              <a:rPr lang="en-GB" i="1" dirty="0"/>
              <a:t> sit. En </a:t>
            </a:r>
            <a:r>
              <a:rPr lang="en-GB" i="1" dirty="0" err="1"/>
              <a:t>hulle</a:t>
            </a:r>
            <a:r>
              <a:rPr lang="en-GB" i="1" dirty="0"/>
              <a:t> is </a:t>
            </a:r>
            <a:r>
              <a:rPr lang="en-GB" i="1" dirty="0" err="1"/>
              <a:t>almal</a:t>
            </a:r>
            <a:r>
              <a:rPr lang="en-GB" i="1" dirty="0"/>
              <a:t> </a:t>
            </a:r>
            <a:r>
              <a:rPr lang="en-GB" i="1" dirty="0" err="1"/>
              <a:t>vervul</a:t>
            </a:r>
            <a:r>
              <a:rPr lang="en-GB" i="1" dirty="0"/>
              <a:t> met die </a:t>
            </a:r>
            <a:r>
              <a:rPr lang="en-GB" i="1" dirty="0" err="1"/>
              <a:t>Heilige</a:t>
            </a:r>
            <a:r>
              <a:rPr lang="en-GB" i="1" dirty="0"/>
              <a:t> Gees en het begin </a:t>
            </a:r>
            <a:r>
              <a:rPr lang="en-GB" i="1" dirty="0" err="1"/>
              <a:t>spreek</a:t>
            </a:r>
            <a:r>
              <a:rPr lang="en-GB" i="1" dirty="0"/>
              <a:t> in </a:t>
            </a:r>
            <a:r>
              <a:rPr lang="en-GB" i="1" dirty="0" err="1"/>
              <a:t>ander</a:t>
            </a:r>
            <a:r>
              <a:rPr lang="en-GB" i="1" dirty="0"/>
              <a:t> tale, </a:t>
            </a:r>
            <a:r>
              <a:rPr lang="en-GB" i="1" dirty="0" err="1"/>
              <a:t>soos</a:t>
            </a:r>
            <a:r>
              <a:rPr lang="en-GB" i="1" dirty="0"/>
              <a:t> die Gees </a:t>
            </a:r>
            <a:r>
              <a:rPr lang="en-GB" i="1" dirty="0" err="1"/>
              <a:t>aan</a:t>
            </a:r>
            <a:r>
              <a:rPr lang="en-GB" i="1" dirty="0"/>
              <a:t> </a:t>
            </a:r>
            <a:r>
              <a:rPr lang="en-GB" i="1" dirty="0" err="1"/>
              <a:t>hulle</a:t>
            </a:r>
            <a:r>
              <a:rPr lang="en-GB" i="1" dirty="0"/>
              <a:t> </a:t>
            </a:r>
            <a:r>
              <a:rPr lang="en-GB" i="1" dirty="0" err="1"/>
              <a:t>gegee</a:t>
            </a:r>
            <a:r>
              <a:rPr lang="en-GB" i="1" dirty="0"/>
              <a:t> het </a:t>
            </a:r>
            <a:r>
              <a:rPr lang="en-GB" i="1" dirty="0" err="1"/>
              <a:t>om</a:t>
            </a:r>
            <a:r>
              <a:rPr lang="en-GB" i="1" dirty="0"/>
              <a:t> </a:t>
            </a:r>
            <a:r>
              <a:rPr lang="en-GB" i="1" dirty="0" err="1"/>
              <a:t>uit</a:t>
            </a:r>
            <a:r>
              <a:rPr lang="en-GB" i="1" dirty="0"/>
              <a:t> </a:t>
            </a:r>
            <a:r>
              <a:rPr lang="en-GB" i="1" dirty="0" err="1"/>
              <a:t>te</a:t>
            </a:r>
            <a:r>
              <a:rPr lang="en-GB" i="1" dirty="0"/>
              <a:t> </a:t>
            </a:r>
            <a:r>
              <a:rPr lang="en-GB" i="1" dirty="0" err="1"/>
              <a:t>spreek</a:t>
            </a:r>
            <a:r>
              <a:rPr lang="en-GB" i="1" dirty="0"/>
              <a:t>.</a:t>
            </a:r>
            <a:r>
              <a:rPr lang="en-GB" dirty="0"/>
              <a:t>’</a:t>
            </a:r>
            <a:endParaRPr lang="en-ZA" dirty="0"/>
          </a:p>
        </p:txBody>
      </p:sp>
    </p:spTree>
  </p:cSld>
  <p:clrMapOvr>
    <a:masterClrMapping/>
  </p:clrMapOvr>
  <p:transition>
    <p:diamon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FABA7C03-33C2-5A44-90C7-C3368C5FD2B3}"/>
              </a:ext>
            </a:extLst>
          </p:cNvPr>
          <p:cNvSpPr>
            <a:spLocks noGrp="1"/>
          </p:cNvSpPr>
          <p:nvPr>
            <p:ph idx="1"/>
          </p:nvPr>
        </p:nvSpPr>
        <p:spPr>
          <a:xfrm>
            <a:off x="457200" y="620713"/>
            <a:ext cx="8229600" cy="5505450"/>
          </a:xfrm>
        </p:spPr>
        <p:txBody>
          <a:bodyPr anchor="ctr"/>
          <a:lstStyle/>
          <a:p>
            <a:r>
              <a:rPr lang="en-GB" altLang="en-US" b="1"/>
              <a:t>Ps 133:1-3</a:t>
            </a:r>
            <a:r>
              <a:rPr lang="en-GB" altLang="en-US"/>
              <a:t>. NIV ‘</a:t>
            </a:r>
            <a:r>
              <a:rPr lang="en-GB" altLang="en-US" i="1"/>
              <a:t>A song of Ascents.</a:t>
            </a:r>
            <a:r>
              <a:rPr lang="en-GB" altLang="en-US"/>
              <a:t> </a:t>
            </a:r>
            <a:r>
              <a:rPr lang="en-GB" altLang="en-US" i="1"/>
              <a:t>Of David. How good and pleasant it is when brothers live together in unity! It is like precious oil poured on the head, running down on the beard, running down on Aaron’s beard, down upon the collar of his robes.</a:t>
            </a:r>
            <a:r>
              <a:rPr lang="en-GB" altLang="en-US"/>
              <a:t>’</a:t>
            </a:r>
            <a:endParaRPr lang="en-ZA" altLang="en-US"/>
          </a:p>
        </p:txBody>
      </p:sp>
    </p:spTree>
  </p:cSld>
  <p:clrMapOvr>
    <a:masterClrMapping/>
  </p:clrMapOvr>
  <p:transition>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a:extLst>
              <a:ext uri="{FF2B5EF4-FFF2-40B4-BE49-F238E27FC236}">
                <a16:creationId xmlns:a16="http://schemas.microsoft.com/office/drawing/2014/main" id="{F6AD9544-8935-2442-8D68-4910449C3E88}"/>
              </a:ext>
            </a:extLst>
          </p:cNvPr>
          <p:cNvSpPr>
            <a:spLocks noGrp="1"/>
          </p:cNvSpPr>
          <p:nvPr>
            <p:ph idx="1"/>
          </p:nvPr>
        </p:nvSpPr>
        <p:spPr>
          <a:xfrm>
            <a:off x="457200" y="692150"/>
            <a:ext cx="8229600" cy="5434013"/>
          </a:xfrm>
        </p:spPr>
        <p:txBody>
          <a:bodyPr anchor="ctr"/>
          <a:lstStyle/>
          <a:p>
            <a:r>
              <a:rPr lang="en-GB" altLang="en-US" i="1"/>
              <a:t>‘It is as if the dew of Hermon were falling on Mount Zion. For there the Lord bestows his blessing, even life forevermore.</a:t>
            </a:r>
            <a:r>
              <a:rPr lang="en-GB" altLang="en-US"/>
              <a:t>’</a:t>
            </a:r>
            <a:endParaRPr lang="en-ZA" altLang="en-US"/>
          </a:p>
        </p:txBody>
      </p:sp>
    </p:spTree>
  </p:cSld>
  <p:clrMapOvr>
    <a:masterClrMapping/>
  </p:clrMapOvr>
  <p:transition>
    <p:diamon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a:extLst>
              <a:ext uri="{FF2B5EF4-FFF2-40B4-BE49-F238E27FC236}">
                <a16:creationId xmlns:a16="http://schemas.microsoft.com/office/drawing/2014/main" id="{7B4743D4-4BF5-144C-B1AB-EAFF01125531}"/>
              </a:ext>
            </a:extLst>
          </p:cNvPr>
          <p:cNvSpPr>
            <a:spLocks noGrp="1"/>
          </p:cNvSpPr>
          <p:nvPr>
            <p:ph idx="1"/>
          </p:nvPr>
        </p:nvSpPr>
        <p:spPr>
          <a:xfrm>
            <a:off x="457200" y="765175"/>
            <a:ext cx="8229600" cy="5360988"/>
          </a:xfrm>
        </p:spPr>
        <p:txBody>
          <a:bodyPr anchor="ctr"/>
          <a:lstStyle/>
          <a:p>
            <a:r>
              <a:rPr lang="en-GB" altLang="en-US" b="1"/>
              <a:t>Efe 4:1-6</a:t>
            </a:r>
            <a:r>
              <a:rPr lang="en-GB" altLang="en-US"/>
              <a:t>. AOV ‘</a:t>
            </a:r>
            <a:r>
              <a:rPr lang="en-GB" altLang="en-US" i="1"/>
              <a:t>Ek vermaan julle dan, ek, die gevangene in die Here, om te wandel waardig die roeping waarmee julle geroep is</a:t>
            </a:r>
            <a:r>
              <a:rPr lang="en-GB" altLang="en-US"/>
              <a:t>, </a:t>
            </a:r>
            <a:r>
              <a:rPr lang="en-GB" altLang="en-US" i="1"/>
              <a:t>met alle nederigheid en sagmoedigheid, met lankmoedigheid, terwyl julle mekaar in liefde verdra en ernstig strewe om die eenheid van die Gees te bewaar deur die band van die vrede.’</a:t>
            </a:r>
            <a:endParaRPr lang="en-ZA" altLang="en-US"/>
          </a:p>
        </p:txBody>
      </p:sp>
    </p:spTree>
  </p:cSld>
  <p:clrMapOvr>
    <a:masterClrMapping/>
  </p:clrMapOvr>
  <p:transition>
    <p:diamon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a:extLst>
              <a:ext uri="{FF2B5EF4-FFF2-40B4-BE49-F238E27FC236}">
                <a16:creationId xmlns:a16="http://schemas.microsoft.com/office/drawing/2014/main" id="{12F7DFDA-2F17-0F4C-90B8-7CB287D3BDBE}"/>
              </a:ext>
            </a:extLst>
          </p:cNvPr>
          <p:cNvSpPr>
            <a:spLocks noGrp="1"/>
          </p:cNvSpPr>
          <p:nvPr>
            <p:ph idx="1"/>
          </p:nvPr>
        </p:nvSpPr>
        <p:spPr>
          <a:xfrm>
            <a:off x="457200" y="765175"/>
            <a:ext cx="8229600" cy="5360988"/>
          </a:xfrm>
        </p:spPr>
        <p:txBody>
          <a:bodyPr anchor="ctr"/>
          <a:lstStyle/>
          <a:p>
            <a:r>
              <a:rPr lang="en-GB" altLang="en-US"/>
              <a:t>‘</a:t>
            </a:r>
            <a:r>
              <a:rPr lang="en-GB" altLang="en-US" i="1"/>
              <a:t>Dit is een liggaam en een Gees, soos julle ook geroep is in een hoop van julle roeping; een Here, een geloof een doop, een God en Vader van almal, wat oor almal en deur almal en in julle almal is.</a:t>
            </a:r>
            <a:r>
              <a:rPr lang="en-GB" altLang="en-US"/>
              <a:t>’</a:t>
            </a:r>
            <a:endParaRPr lang="en-ZA" altLang="en-US"/>
          </a:p>
        </p:txBody>
      </p:sp>
    </p:spTree>
  </p:cSld>
  <p:clrMapOvr>
    <a:masterClrMapping/>
  </p:clrMapOvr>
  <p:transition>
    <p:diamond/>
  </p:transition>
</p:sld>
</file>

<file path=ppt/theme/theme1.xml><?xml version="1.0" encoding="utf-8"?>
<a:theme xmlns:a="http://schemas.openxmlformats.org/drawingml/2006/main" name="Office Theme">
  <a:themeElements>
    <a:clrScheme name="Custom 1">
      <a:dk1>
        <a:srgbClr val="15115B"/>
      </a:dk1>
      <a:lt1>
        <a:srgbClr val="FCFCFE"/>
      </a:lt1>
      <a:dk2>
        <a:srgbClr val="0E0B3D"/>
      </a:dk2>
      <a:lt2>
        <a:srgbClr val="FCFCFE"/>
      </a:lt2>
      <a:accent1>
        <a:srgbClr val="15115B"/>
      </a:accent1>
      <a:accent2>
        <a:srgbClr val="0E0B3D"/>
      </a:accent2>
      <a:accent3>
        <a:srgbClr val="0E0B3D"/>
      </a:accent3>
      <a:accent4>
        <a:srgbClr val="15115B"/>
      </a:accent4>
      <a:accent5>
        <a:srgbClr val="29541C"/>
      </a:accent5>
      <a:accent6>
        <a:srgbClr val="3A6441"/>
      </a:accent6>
      <a:hlink>
        <a:srgbClr val="1D187A"/>
      </a:hlink>
      <a:folHlink>
        <a:srgbClr val="77C96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TotalTime>
  <Words>832</Words>
  <Application>Microsoft Macintosh PowerPoint</Application>
  <PresentationFormat>On-screen Show (4:3)</PresentationFormat>
  <Paragraphs>13</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Calibri</vt:lpstr>
      <vt:lpstr>Arial</vt:lpstr>
      <vt:lpstr>Office Theme</vt:lpstr>
      <vt:lpstr>UNITY OF THE SPIRIT.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Acer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UNITY OF THE SPIRIT.</dc:title>
  <dc:creator>Valued Acer Customer</dc:creator>
  <cp:lastModifiedBy>Microsoft Office User</cp:lastModifiedBy>
  <cp:revision>6</cp:revision>
  <dcterms:created xsi:type="dcterms:W3CDTF">2012-03-17T08:29:16Z</dcterms:created>
  <dcterms:modified xsi:type="dcterms:W3CDTF">2020-04-15T06:44:23Z</dcterms:modified>
</cp:coreProperties>
</file>