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8" r:id="rId3"/>
    <p:sldId id="285" r:id="rId4"/>
    <p:sldId id="259" r:id="rId5"/>
    <p:sldId id="286" r:id="rId6"/>
    <p:sldId id="260" r:id="rId7"/>
    <p:sldId id="261" r:id="rId8"/>
    <p:sldId id="287" r:id="rId9"/>
    <p:sldId id="262" r:id="rId10"/>
    <p:sldId id="263" r:id="rId11"/>
    <p:sldId id="264"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rD7BV2QicJ1g+g7KYxwW2A==" hashData="VNrrrYmza2XYNLphPfF1zGYQLIz9vihALEpIrDJ5b2nD++xNPf0ifzzHz+LhfQ1vbZnAPLWXrLxzujijJ8PlXg=="/>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p:cViewPr varScale="1">
        <p:scale>
          <a:sx n="121" d="100"/>
          <a:sy n="121" d="100"/>
        </p:scale>
        <p:origin x="1904" y="17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57F1A55-B040-48C8-87BD-B7A6A9A4FD2E}" type="datetimeFigureOut">
              <a:rPr lang="en-ZA" smtClean="0"/>
              <a:t>2020/04/28</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7CA5DCF5-605D-45FC-AEDB-D210D3D9CC1A}" type="slidenum">
              <a:rPr lang="en-ZA" smtClean="0"/>
              <a:t>‹#›</a:t>
            </a:fld>
            <a:endParaRPr lang="en-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57F1A55-B040-48C8-87BD-B7A6A9A4FD2E}" type="datetimeFigureOut">
              <a:rPr lang="en-ZA" smtClean="0"/>
              <a:t>2020/04/28</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7CA5DCF5-605D-45FC-AEDB-D210D3D9CC1A}" type="slidenum">
              <a:rPr lang="en-ZA" smtClean="0"/>
              <a:t>‹#›</a:t>
            </a:fld>
            <a:endParaRPr lang="en-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357F1A55-B040-48C8-87BD-B7A6A9A4FD2E}" type="datetimeFigureOut">
              <a:rPr lang="en-ZA" smtClean="0"/>
              <a:t>2020/04/28</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7CA5DCF5-605D-45FC-AEDB-D210D3D9CC1A}" type="slidenum">
              <a:rPr lang="en-ZA" smtClean="0"/>
              <a:t>‹#›</a:t>
            </a:fld>
            <a:endParaRPr lang="en-ZA"/>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57F1A55-B040-48C8-87BD-B7A6A9A4FD2E}" type="datetimeFigureOut">
              <a:rPr lang="en-ZA" smtClean="0"/>
              <a:t>2020/04/28</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7CA5DCF5-605D-45FC-AEDB-D210D3D9CC1A}" type="slidenum">
              <a:rPr lang="en-ZA" smtClean="0"/>
              <a:t>‹#›</a:t>
            </a:fld>
            <a:endParaRPr lang="en-ZA"/>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57F1A55-B040-48C8-87BD-B7A6A9A4FD2E}" type="datetimeFigureOut">
              <a:rPr lang="en-ZA" smtClean="0"/>
              <a:t>2020/04/28</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7CA5DCF5-605D-45FC-AEDB-D210D3D9CC1A}" type="slidenum">
              <a:rPr lang="en-ZA" smtClean="0"/>
              <a:t>‹#›</a:t>
            </a:fld>
            <a:endParaRPr lang="en-Z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357F1A55-B040-48C8-87BD-B7A6A9A4FD2E}" type="datetimeFigureOut">
              <a:rPr lang="en-ZA" smtClean="0"/>
              <a:t>2020/04/28</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7CA5DCF5-605D-45FC-AEDB-D210D3D9CC1A}" type="slidenum">
              <a:rPr lang="en-ZA" smtClean="0"/>
              <a:t>‹#›</a:t>
            </a:fld>
            <a:endParaRPr lang="en-ZA"/>
          </a:p>
        </p:txBody>
      </p:sp>
      <p:sp>
        <p:nvSpPr>
          <p:cNvPr id="9" name="Content Placeholder 8"/>
          <p:cNvSpPr>
            <a:spLocks noGrp="1"/>
          </p:cNvSpPr>
          <p:nvPr>
            <p:ph sz="quarter" idx="13"/>
          </p:nvPr>
        </p:nvSpPr>
        <p:spPr>
          <a:xfrm>
            <a:off x="676655"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645152"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57F1A55-B040-48C8-87BD-B7A6A9A4FD2E}" type="datetimeFigureOut">
              <a:rPr lang="en-ZA" smtClean="0"/>
              <a:t>2020/04/28</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7CA5DCF5-605D-45FC-AEDB-D210D3D9CC1A}" type="slidenum">
              <a:rPr lang="en-ZA" smtClean="0"/>
              <a:t>‹#›</a:t>
            </a:fld>
            <a:endParaRPr lang="en-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57F1A55-B040-48C8-87BD-B7A6A9A4FD2E}" type="datetimeFigureOut">
              <a:rPr lang="en-ZA" smtClean="0"/>
              <a:t>2020/04/28</a:t>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7CA5DCF5-605D-45FC-AEDB-D210D3D9CC1A}" type="slidenum">
              <a:rPr lang="en-ZA" smtClean="0"/>
              <a:t>‹#›</a:t>
            </a:fld>
            <a:endParaRPr lang="en-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357F1A55-B040-48C8-87BD-B7A6A9A4FD2E}" type="datetimeFigureOut">
              <a:rPr lang="en-ZA" smtClean="0"/>
              <a:t>2020/04/28</a:t>
            </a:fld>
            <a:endParaRPr lang="en-ZA"/>
          </a:p>
        </p:txBody>
      </p:sp>
      <p:sp>
        <p:nvSpPr>
          <p:cNvPr id="3" name="Footer Placeholder 2"/>
          <p:cNvSpPr>
            <a:spLocks noGrp="1"/>
          </p:cNvSpPr>
          <p:nvPr>
            <p:ph type="ftr" sz="quarter" idx="11"/>
          </p:nvPr>
        </p:nvSpPr>
        <p:spPr/>
        <p:txBody>
          <a:bodyPr/>
          <a:lstStyle/>
          <a:p>
            <a:endParaRPr lang="en-ZA"/>
          </a:p>
        </p:txBody>
      </p:sp>
      <p:sp>
        <p:nvSpPr>
          <p:cNvPr id="4" name="Slide Number Placeholder 3"/>
          <p:cNvSpPr>
            <a:spLocks noGrp="1"/>
          </p:cNvSpPr>
          <p:nvPr>
            <p:ph type="sldNum" sz="quarter" idx="12"/>
          </p:nvPr>
        </p:nvSpPr>
        <p:spPr/>
        <p:txBody>
          <a:bodyPr/>
          <a:lstStyle/>
          <a:p>
            <a:fld id="{7CA5DCF5-605D-45FC-AEDB-D210D3D9CC1A}" type="slidenum">
              <a:rPr lang="en-ZA" smtClean="0"/>
              <a:t>‹#›</a:t>
            </a:fld>
            <a:endParaRPr lang="en-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357F1A55-B040-48C8-87BD-B7A6A9A4FD2E}" type="datetimeFigureOut">
              <a:rPr lang="en-ZA" smtClean="0"/>
              <a:t>2020/04/28</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7CA5DCF5-605D-45FC-AEDB-D210D3D9CC1A}" type="slidenum">
              <a:rPr lang="en-ZA" smtClean="0"/>
              <a:t>‹#›</a:t>
            </a:fld>
            <a:endParaRPr lang="en-ZA"/>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57F1A55-B040-48C8-87BD-B7A6A9A4FD2E}" type="datetimeFigureOut">
              <a:rPr lang="en-ZA" smtClean="0"/>
              <a:t>2020/04/28</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7CA5DCF5-605D-45FC-AEDB-D210D3D9CC1A}" type="slidenum">
              <a:rPr lang="en-ZA" smtClean="0"/>
              <a:t>‹#›</a:t>
            </a:fld>
            <a:endParaRPr lang="en-ZA"/>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357F1A55-B040-48C8-87BD-B7A6A9A4FD2E}" type="datetimeFigureOut">
              <a:rPr lang="en-ZA" smtClean="0"/>
              <a:t>2020/04/28</a:t>
            </a:fld>
            <a:endParaRPr lang="en-ZA"/>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ZA"/>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7CA5DCF5-605D-45FC-AEDB-D210D3D9CC1A}" type="slidenum">
              <a:rPr lang="en-ZA" smtClean="0"/>
              <a:t>‹#›</a:t>
            </a:fld>
            <a:endParaRPr lang="en-ZA"/>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ZA" b="1" dirty="0">
                <a:solidFill>
                  <a:schemeClr val="bg1"/>
                </a:solidFill>
              </a:rPr>
              <a:t>VERHOUDINGS VESEL</a:t>
            </a:r>
          </a:p>
        </p:txBody>
      </p:sp>
    </p:spTree>
    <p:extLst>
      <p:ext uri="{BB962C8B-B14F-4D97-AF65-F5344CB8AC3E}">
        <p14:creationId xmlns:p14="http://schemas.microsoft.com/office/powerpoint/2010/main" val="18595778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r>
              <a:rPr lang="nl-NL" sz="3200" dirty="0">
                <a:solidFill>
                  <a:schemeClr val="tx1"/>
                </a:solidFill>
                <a:latin typeface="Arial" pitchFamily="34" charset="0"/>
                <a:cs typeface="Arial" pitchFamily="34" charset="0"/>
              </a:rPr>
              <a:t>Dra mekaar se laste en vervul so die wet van Christus. </a:t>
            </a:r>
          </a:p>
        </p:txBody>
      </p:sp>
      <p:sp>
        <p:nvSpPr>
          <p:cNvPr id="3" name="Title 2"/>
          <p:cNvSpPr>
            <a:spLocks noGrp="1"/>
          </p:cNvSpPr>
          <p:nvPr>
            <p:ph type="title"/>
          </p:nvPr>
        </p:nvSpPr>
        <p:spPr/>
        <p:txBody>
          <a:bodyPr>
            <a:normAutofit/>
          </a:bodyPr>
          <a:lstStyle/>
          <a:p>
            <a:r>
              <a:rPr lang="en-US" dirty="0">
                <a:solidFill>
                  <a:schemeClr val="tx1"/>
                </a:solidFill>
                <a:latin typeface="Arial" pitchFamily="34" charset="0"/>
                <a:cs typeface="Arial" pitchFamily="34" charset="0"/>
              </a:rPr>
              <a:t>GALÁSIËRS 6:2 AFR53 </a:t>
            </a:r>
          </a:p>
        </p:txBody>
      </p:sp>
    </p:spTree>
    <p:extLst>
      <p:ext uri="{BB962C8B-B14F-4D97-AF65-F5344CB8AC3E}">
        <p14:creationId xmlns:p14="http://schemas.microsoft.com/office/powerpoint/2010/main" val="22437720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r>
              <a:rPr lang="nl-NL" sz="3200" dirty="0">
                <a:solidFill>
                  <a:schemeClr val="tx1"/>
                </a:solidFill>
                <a:latin typeface="Arial" pitchFamily="34" charset="0"/>
                <a:cs typeface="Arial" pitchFamily="34" charset="0"/>
              </a:rPr>
              <a:t>Julle moet almal eer, die broederskap liefhê, God vrees, die koning eer. </a:t>
            </a:r>
          </a:p>
        </p:txBody>
      </p:sp>
      <p:sp>
        <p:nvSpPr>
          <p:cNvPr id="3" name="Title 2"/>
          <p:cNvSpPr>
            <a:spLocks noGrp="1"/>
          </p:cNvSpPr>
          <p:nvPr>
            <p:ph type="title"/>
          </p:nvPr>
        </p:nvSpPr>
        <p:spPr/>
        <p:txBody>
          <a:bodyPr>
            <a:normAutofit/>
          </a:bodyPr>
          <a:lstStyle/>
          <a:p>
            <a:r>
              <a:rPr lang="en-US" dirty="0">
                <a:solidFill>
                  <a:schemeClr val="tx1"/>
                </a:solidFill>
                <a:latin typeface="Arial" pitchFamily="34" charset="0"/>
                <a:cs typeface="Arial" pitchFamily="34" charset="0"/>
              </a:rPr>
              <a:t>I PETRUS 2:17 AFR53 </a:t>
            </a:r>
          </a:p>
        </p:txBody>
      </p:sp>
    </p:spTree>
    <p:extLst>
      <p:ext uri="{BB962C8B-B14F-4D97-AF65-F5344CB8AC3E}">
        <p14:creationId xmlns:p14="http://schemas.microsoft.com/office/powerpoint/2010/main" val="33257965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564904"/>
            <a:ext cx="7408333" cy="3561259"/>
          </a:xfrm>
        </p:spPr>
        <p:txBody>
          <a:bodyPr>
            <a:normAutofit fontScale="77500" lnSpcReduction="20000"/>
          </a:bodyPr>
          <a:lstStyle/>
          <a:p>
            <a:pPr marL="0" indent="0">
              <a:buNone/>
            </a:pPr>
            <a:r>
              <a:rPr lang="nl-NL" sz="3200" dirty="0">
                <a:solidFill>
                  <a:schemeClr val="tx1"/>
                </a:solidFill>
                <a:latin typeface="Arial" pitchFamily="34" charset="0"/>
                <a:cs typeface="Arial" pitchFamily="34" charset="0"/>
              </a:rPr>
              <a:t>WAT van die begin af was, wat ons gehoor het, wat ons met ons oë gesien het, wat ons aanskou het en ons hande getas het aangaande die Woord van die lewe — en die lewe is geopenbaar, en ons het dit gesien, en ons getuig en verkondig aan julle die ewige lewe wat by die Vader was en aan ons geopenbaar is — wat ons gesien en gehoor het, verkondig ons aan julle, sodat julle ook gemeenskap met ons kan hê; en ons gemeenskap is met die Vader en met sy Seun, Jesus Christus. </a:t>
            </a:r>
            <a:endParaRPr lang="en-ZA" sz="3200" dirty="0">
              <a:solidFill>
                <a:schemeClr val="tx1"/>
              </a:solidFill>
              <a:latin typeface="Arial" pitchFamily="34" charset="0"/>
              <a:cs typeface="Arial" pitchFamily="34" charset="0"/>
            </a:endParaRPr>
          </a:p>
        </p:txBody>
      </p:sp>
      <p:sp>
        <p:nvSpPr>
          <p:cNvPr id="3" name="Title 2"/>
          <p:cNvSpPr>
            <a:spLocks noGrp="1"/>
          </p:cNvSpPr>
          <p:nvPr>
            <p:ph type="title"/>
          </p:nvPr>
        </p:nvSpPr>
        <p:spPr/>
        <p:txBody>
          <a:bodyPr/>
          <a:lstStyle/>
          <a:p>
            <a:pPr marL="0" indent="0"/>
            <a:r>
              <a:rPr lang="da-DK" dirty="0">
                <a:solidFill>
                  <a:schemeClr val="tx1"/>
                </a:solidFill>
                <a:latin typeface="Arial" pitchFamily="34" charset="0"/>
                <a:cs typeface="Arial" pitchFamily="34" charset="0"/>
              </a:rPr>
              <a:t>I JOHANNES 1:1‭-‬7 AFR53 </a:t>
            </a:r>
          </a:p>
        </p:txBody>
      </p:sp>
    </p:spTree>
    <p:extLst>
      <p:ext uri="{BB962C8B-B14F-4D97-AF65-F5344CB8AC3E}">
        <p14:creationId xmlns:p14="http://schemas.microsoft.com/office/powerpoint/2010/main" val="10497584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564904"/>
            <a:ext cx="7408333" cy="3561259"/>
          </a:xfrm>
        </p:spPr>
        <p:txBody>
          <a:bodyPr>
            <a:normAutofit fontScale="77500" lnSpcReduction="20000"/>
          </a:bodyPr>
          <a:lstStyle/>
          <a:p>
            <a:pPr marL="0" indent="0">
              <a:buNone/>
            </a:pPr>
            <a:r>
              <a:rPr lang="nl-NL" sz="3200" dirty="0">
                <a:solidFill>
                  <a:schemeClr val="tx1"/>
                </a:solidFill>
                <a:latin typeface="Arial" pitchFamily="34" charset="0"/>
                <a:cs typeface="Arial" pitchFamily="34" charset="0"/>
              </a:rPr>
              <a:t>En ons skrywe hierdie dinge aan julle, sodat julle blydskap volkome kan wees. EN dit is die verkondiging wat ons van Hom gehoor het en aan julle verkondig: God is lig, en geen duisternis is in Hom nie. As ons sê dat ons met Hom gemeenskap het en in die duisternis wandel, dan lieg ons en doen nie die waarheid nie. Maar as ons in die lig wandel soos Hy in die lig is, dan het ons gemeenskap met mekaar; en die bloed van Jesus Christus, sy Seun, reinig ons van alle sonde. </a:t>
            </a:r>
          </a:p>
        </p:txBody>
      </p:sp>
      <p:sp>
        <p:nvSpPr>
          <p:cNvPr id="3" name="Title 2"/>
          <p:cNvSpPr>
            <a:spLocks noGrp="1"/>
          </p:cNvSpPr>
          <p:nvPr>
            <p:ph type="title"/>
          </p:nvPr>
        </p:nvSpPr>
        <p:spPr/>
        <p:txBody>
          <a:bodyPr>
            <a:normAutofit/>
          </a:bodyPr>
          <a:lstStyle/>
          <a:p>
            <a:pPr marL="0" indent="0"/>
            <a:r>
              <a:rPr lang="da-DK" dirty="0">
                <a:solidFill>
                  <a:schemeClr val="tx1"/>
                </a:solidFill>
                <a:latin typeface="Arial" pitchFamily="34" charset="0"/>
                <a:cs typeface="Arial" pitchFamily="34" charset="0"/>
              </a:rPr>
              <a:t>I JOHANNES 1:1‭-‬7 AFR53 </a:t>
            </a:r>
            <a:endParaRPr lang="en-US"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10729931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r>
              <a:rPr lang="nl-NL" sz="3200" dirty="0">
                <a:solidFill>
                  <a:schemeClr val="tx1"/>
                </a:solidFill>
                <a:latin typeface="Arial" pitchFamily="34" charset="0"/>
                <a:cs typeface="Arial" pitchFamily="34" charset="0"/>
              </a:rPr>
              <a:t>God is getrou, deur wie julle geroep is tot die gemeenskap met sy Seun Jesus Christus, onse Here. </a:t>
            </a:r>
          </a:p>
        </p:txBody>
      </p:sp>
      <p:sp>
        <p:nvSpPr>
          <p:cNvPr id="3" name="Title 2"/>
          <p:cNvSpPr>
            <a:spLocks noGrp="1"/>
          </p:cNvSpPr>
          <p:nvPr>
            <p:ph type="title"/>
          </p:nvPr>
        </p:nvSpPr>
        <p:spPr/>
        <p:txBody>
          <a:bodyPr>
            <a:normAutofit/>
          </a:bodyPr>
          <a:lstStyle/>
          <a:p>
            <a:r>
              <a:rPr lang="en-US" dirty="0">
                <a:solidFill>
                  <a:schemeClr val="tx1"/>
                </a:solidFill>
                <a:latin typeface="Arial" pitchFamily="34" charset="0"/>
                <a:cs typeface="Arial" pitchFamily="34" charset="0"/>
              </a:rPr>
              <a:t>I KORINTHIËRS 1:9 AFR53 </a:t>
            </a:r>
            <a:endParaRPr lang="en-ZA" dirty="0"/>
          </a:p>
        </p:txBody>
      </p:sp>
    </p:spTree>
    <p:extLst>
      <p:ext uri="{BB962C8B-B14F-4D97-AF65-F5344CB8AC3E}">
        <p14:creationId xmlns:p14="http://schemas.microsoft.com/office/powerpoint/2010/main" val="742314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r>
              <a:rPr lang="nl-NL" sz="3600" dirty="0">
                <a:solidFill>
                  <a:schemeClr val="tx1"/>
                </a:solidFill>
                <a:latin typeface="Arial" pitchFamily="34" charset="0"/>
                <a:cs typeface="Arial" pitchFamily="34" charset="0"/>
              </a:rPr>
              <a:t>En hulle het volhard in die leer van die apostels en in die gemeenskap en in die breking van die brood en in die gebede. </a:t>
            </a:r>
            <a:endParaRPr lang="en-ZA" sz="3600" dirty="0">
              <a:solidFill>
                <a:schemeClr val="tx1"/>
              </a:solidFill>
              <a:latin typeface="Arial" pitchFamily="34" charset="0"/>
              <a:cs typeface="Arial" pitchFamily="34" charset="0"/>
            </a:endParaRPr>
          </a:p>
        </p:txBody>
      </p:sp>
      <p:sp>
        <p:nvSpPr>
          <p:cNvPr id="3" name="Title 2"/>
          <p:cNvSpPr>
            <a:spLocks noGrp="1"/>
          </p:cNvSpPr>
          <p:nvPr>
            <p:ph type="title"/>
          </p:nvPr>
        </p:nvSpPr>
        <p:spPr/>
        <p:txBody>
          <a:bodyPr>
            <a:normAutofit/>
          </a:bodyPr>
          <a:lstStyle/>
          <a:p>
            <a:r>
              <a:rPr lang="en-US" dirty="0">
                <a:solidFill>
                  <a:schemeClr val="tx1"/>
                </a:solidFill>
                <a:latin typeface="Arial" pitchFamily="34" charset="0"/>
                <a:cs typeface="Arial" pitchFamily="34" charset="0"/>
              </a:rPr>
              <a:t>HANDELINGE 2:42 AFR53 </a:t>
            </a:r>
          </a:p>
        </p:txBody>
      </p:sp>
    </p:spTree>
    <p:extLst>
      <p:ext uri="{BB962C8B-B14F-4D97-AF65-F5344CB8AC3E}">
        <p14:creationId xmlns:p14="http://schemas.microsoft.com/office/powerpoint/2010/main" val="38721776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marL="0" indent="0">
              <a:buNone/>
            </a:pPr>
            <a:r>
              <a:rPr lang="nl-NL" sz="3200" dirty="0">
                <a:solidFill>
                  <a:schemeClr val="tx1"/>
                </a:solidFill>
                <a:latin typeface="Arial" pitchFamily="34" charset="0"/>
                <a:cs typeface="Arial" pitchFamily="34" charset="0"/>
              </a:rPr>
              <a:t>En Hy het gegee sommige as apostels, ander as profete, ander as evangeliste, ander as herders en leraars, om die heiliges toe te rus vir hulle dienswerk, tot opbouing van die liggaam van Christus, </a:t>
            </a:r>
          </a:p>
        </p:txBody>
      </p:sp>
      <p:sp>
        <p:nvSpPr>
          <p:cNvPr id="3" name="Title 2"/>
          <p:cNvSpPr>
            <a:spLocks noGrp="1"/>
          </p:cNvSpPr>
          <p:nvPr>
            <p:ph type="title"/>
          </p:nvPr>
        </p:nvSpPr>
        <p:spPr/>
        <p:txBody>
          <a:bodyPr>
            <a:normAutofit/>
          </a:bodyPr>
          <a:lstStyle/>
          <a:p>
            <a:r>
              <a:rPr lang="en-US" dirty="0">
                <a:solidFill>
                  <a:schemeClr val="tx1"/>
                </a:solidFill>
                <a:latin typeface="Arial" pitchFamily="34" charset="0"/>
                <a:cs typeface="Arial" pitchFamily="34" charset="0"/>
              </a:rPr>
              <a:t>EFÉSIËRS 4:11‭-‬16 AFR53 </a:t>
            </a:r>
          </a:p>
        </p:txBody>
      </p:sp>
    </p:spTree>
    <p:extLst>
      <p:ext uri="{BB962C8B-B14F-4D97-AF65-F5344CB8AC3E}">
        <p14:creationId xmlns:p14="http://schemas.microsoft.com/office/powerpoint/2010/main" val="26371790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marL="0" indent="0">
              <a:buNone/>
            </a:pPr>
            <a:r>
              <a:rPr lang="nl-NL" sz="3200" dirty="0">
                <a:solidFill>
                  <a:schemeClr val="tx1"/>
                </a:solidFill>
                <a:latin typeface="Arial" pitchFamily="34" charset="0"/>
                <a:cs typeface="Arial" pitchFamily="34" charset="0"/>
              </a:rPr>
              <a:t>totdat ons almal kom tot die eenheid van die geloof en van die kennis van die Seun van God, tot ’n volwasse man, tot die mate van die volle grootte van Christus; sodat ons nie meer kinders sou wees nie wat soos golwe geslinger en heen en weer gedryf word deur elke wind van lering, deur die bedrieëry van die mense, deur sluheid om listiglik tot dwaling te bring; </a:t>
            </a:r>
          </a:p>
        </p:txBody>
      </p:sp>
      <p:sp>
        <p:nvSpPr>
          <p:cNvPr id="3" name="Title 2"/>
          <p:cNvSpPr>
            <a:spLocks noGrp="1"/>
          </p:cNvSpPr>
          <p:nvPr>
            <p:ph type="title"/>
          </p:nvPr>
        </p:nvSpPr>
        <p:spPr/>
        <p:txBody>
          <a:bodyPr>
            <a:normAutofit/>
          </a:bodyPr>
          <a:lstStyle/>
          <a:p>
            <a:r>
              <a:rPr lang="en-US" dirty="0">
                <a:solidFill>
                  <a:schemeClr val="tx1"/>
                </a:solidFill>
                <a:latin typeface="Arial" pitchFamily="34" charset="0"/>
                <a:cs typeface="Arial" pitchFamily="34" charset="0"/>
              </a:rPr>
              <a:t>EFÉSIËRS 4:11‭-‬16 AFR53 </a:t>
            </a:r>
            <a:endParaRPr lang="en-ZA" dirty="0"/>
          </a:p>
        </p:txBody>
      </p:sp>
    </p:spTree>
    <p:extLst>
      <p:ext uri="{BB962C8B-B14F-4D97-AF65-F5344CB8AC3E}">
        <p14:creationId xmlns:p14="http://schemas.microsoft.com/office/powerpoint/2010/main" val="21645313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marL="0" indent="0">
              <a:buNone/>
            </a:pPr>
            <a:r>
              <a:rPr lang="nl-NL" sz="3200" dirty="0">
                <a:solidFill>
                  <a:schemeClr val="tx1"/>
                </a:solidFill>
                <a:latin typeface="Arial" pitchFamily="34" charset="0"/>
                <a:cs typeface="Arial" pitchFamily="34" charset="0"/>
              </a:rPr>
              <a:t>maar, terwyl ons in liefde die waarheid betrag, in alles sou opgroei in Hom wat die Hoof is, naamlik Christus, uit wie die hele liggaam — goed saamgevoeg en saamverbind deur die ondersteuning wat elke lid gee volgens die werking van elke afsonderlike deel in sy mate — die groei van die liggaam bevorder vir sy eie opbouing in liefde. </a:t>
            </a:r>
          </a:p>
        </p:txBody>
      </p:sp>
      <p:sp>
        <p:nvSpPr>
          <p:cNvPr id="3" name="Title 2"/>
          <p:cNvSpPr>
            <a:spLocks noGrp="1"/>
          </p:cNvSpPr>
          <p:nvPr>
            <p:ph type="title"/>
          </p:nvPr>
        </p:nvSpPr>
        <p:spPr/>
        <p:txBody>
          <a:bodyPr>
            <a:normAutofit/>
          </a:bodyPr>
          <a:lstStyle/>
          <a:p>
            <a:r>
              <a:rPr lang="en-US" dirty="0">
                <a:solidFill>
                  <a:schemeClr val="tx1"/>
                </a:solidFill>
                <a:latin typeface="Arial" pitchFamily="34" charset="0"/>
                <a:cs typeface="Arial" pitchFamily="34" charset="0"/>
              </a:rPr>
              <a:t>EFÉSIËRS 4:11‭-‬16 AFR53 </a:t>
            </a:r>
            <a:endParaRPr lang="en-ZA" dirty="0"/>
          </a:p>
        </p:txBody>
      </p:sp>
    </p:spTree>
    <p:extLst>
      <p:ext uri="{BB962C8B-B14F-4D97-AF65-F5344CB8AC3E}">
        <p14:creationId xmlns:p14="http://schemas.microsoft.com/office/powerpoint/2010/main" val="22808812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buNone/>
            </a:pPr>
            <a:r>
              <a:rPr lang="en-US" sz="3200" dirty="0">
                <a:solidFill>
                  <a:schemeClr val="tx1"/>
                </a:solidFill>
                <a:latin typeface="Arial" pitchFamily="34" charset="0"/>
                <a:cs typeface="Arial" pitchFamily="34" charset="0"/>
              </a:rPr>
              <a:t>Want </a:t>
            </a:r>
            <a:r>
              <a:rPr lang="en-US" sz="3200" dirty="0" err="1">
                <a:solidFill>
                  <a:schemeClr val="tx1"/>
                </a:solidFill>
                <a:latin typeface="Arial" pitchFamily="34" charset="0"/>
                <a:cs typeface="Arial" pitchFamily="34" charset="0"/>
              </a:rPr>
              <a:t>elkeen</a:t>
            </a:r>
            <a:r>
              <a:rPr lang="en-US" sz="3200" dirty="0">
                <a:solidFill>
                  <a:schemeClr val="tx1"/>
                </a:solidFill>
                <a:latin typeface="Arial" pitchFamily="34" charset="0"/>
                <a:cs typeface="Arial" pitchFamily="34" charset="0"/>
              </a:rPr>
              <a:t> </a:t>
            </a:r>
            <a:r>
              <a:rPr lang="en-US" sz="3200" dirty="0" err="1">
                <a:solidFill>
                  <a:schemeClr val="tx1"/>
                </a:solidFill>
                <a:latin typeface="Arial" pitchFamily="34" charset="0"/>
                <a:cs typeface="Arial" pitchFamily="34" charset="0"/>
              </a:rPr>
              <a:t>sal</a:t>
            </a:r>
            <a:r>
              <a:rPr lang="en-US" sz="3200" dirty="0">
                <a:solidFill>
                  <a:schemeClr val="tx1"/>
                </a:solidFill>
                <a:latin typeface="Arial" pitchFamily="34" charset="0"/>
                <a:cs typeface="Arial" pitchFamily="34" charset="0"/>
              </a:rPr>
              <a:t> </a:t>
            </a:r>
            <a:r>
              <a:rPr lang="en-US" sz="3200" dirty="0" err="1">
                <a:solidFill>
                  <a:schemeClr val="tx1"/>
                </a:solidFill>
                <a:latin typeface="Arial" pitchFamily="34" charset="0"/>
                <a:cs typeface="Arial" pitchFamily="34" charset="0"/>
              </a:rPr>
              <a:t>sy</a:t>
            </a:r>
            <a:r>
              <a:rPr lang="en-US" sz="3200" dirty="0">
                <a:solidFill>
                  <a:schemeClr val="tx1"/>
                </a:solidFill>
                <a:latin typeface="Arial" pitchFamily="34" charset="0"/>
                <a:cs typeface="Arial" pitchFamily="34" charset="0"/>
              </a:rPr>
              <a:t> </a:t>
            </a:r>
            <a:r>
              <a:rPr lang="en-US" sz="3200" dirty="0" err="1">
                <a:solidFill>
                  <a:schemeClr val="tx1"/>
                </a:solidFill>
                <a:latin typeface="Arial" pitchFamily="34" charset="0"/>
                <a:cs typeface="Arial" pitchFamily="34" charset="0"/>
              </a:rPr>
              <a:t>eie</a:t>
            </a:r>
            <a:r>
              <a:rPr lang="en-US" sz="3200" dirty="0">
                <a:solidFill>
                  <a:schemeClr val="tx1"/>
                </a:solidFill>
                <a:latin typeface="Arial" pitchFamily="34" charset="0"/>
                <a:cs typeface="Arial" pitchFamily="34" charset="0"/>
              </a:rPr>
              <a:t> </a:t>
            </a:r>
            <a:r>
              <a:rPr lang="en-US" sz="3200" dirty="0" err="1">
                <a:solidFill>
                  <a:schemeClr val="tx1"/>
                </a:solidFill>
                <a:latin typeface="Arial" pitchFamily="34" charset="0"/>
                <a:cs typeface="Arial" pitchFamily="34" charset="0"/>
              </a:rPr>
              <a:t>pak</a:t>
            </a:r>
            <a:r>
              <a:rPr lang="en-US" sz="3200" dirty="0">
                <a:solidFill>
                  <a:schemeClr val="tx1"/>
                </a:solidFill>
                <a:latin typeface="Arial" pitchFamily="34" charset="0"/>
                <a:cs typeface="Arial" pitchFamily="34" charset="0"/>
              </a:rPr>
              <a:t> </a:t>
            </a:r>
            <a:r>
              <a:rPr lang="en-US" sz="3200" dirty="0" err="1">
                <a:solidFill>
                  <a:schemeClr val="tx1"/>
                </a:solidFill>
                <a:latin typeface="Arial" pitchFamily="34" charset="0"/>
                <a:cs typeface="Arial" pitchFamily="34" charset="0"/>
              </a:rPr>
              <a:t>dra</a:t>
            </a:r>
            <a:r>
              <a:rPr lang="en-US" sz="3200" dirty="0">
                <a:solidFill>
                  <a:schemeClr val="tx1"/>
                </a:solidFill>
                <a:latin typeface="Arial" pitchFamily="34" charset="0"/>
                <a:cs typeface="Arial" pitchFamily="34" charset="0"/>
              </a:rPr>
              <a:t>. </a:t>
            </a:r>
          </a:p>
        </p:txBody>
      </p:sp>
      <p:sp>
        <p:nvSpPr>
          <p:cNvPr id="3" name="Title 2"/>
          <p:cNvSpPr>
            <a:spLocks noGrp="1"/>
          </p:cNvSpPr>
          <p:nvPr>
            <p:ph type="title"/>
          </p:nvPr>
        </p:nvSpPr>
        <p:spPr/>
        <p:txBody>
          <a:bodyPr>
            <a:normAutofit/>
          </a:bodyPr>
          <a:lstStyle/>
          <a:p>
            <a:r>
              <a:rPr lang="en-US" dirty="0">
                <a:solidFill>
                  <a:schemeClr val="tx1"/>
                </a:solidFill>
                <a:latin typeface="Arial" pitchFamily="34" charset="0"/>
                <a:cs typeface="Arial" pitchFamily="34" charset="0"/>
              </a:rPr>
              <a:t>GALÁSIËRS 6:5 AFR53 </a:t>
            </a:r>
          </a:p>
        </p:txBody>
      </p:sp>
    </p:spTree>
    <p:extLst>
      <p:ext uri="{BB962C8B-B14F-4D97-AF65-F5344CB8AC3E}">
        <p14:creationId xmlns:p14="http://schemas.microsoft.com/office/powerpoint/2010/main" val="73295190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0</TotalTime>
  <Words>529</Words>
  <Application>Microsoft Macintosh PowerPoint</Application>
  <PresentationFormat>On-screen Show (4:3)</PresentationFormat>
  <Paragraphs>21</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Candara</vt:lpstr>
      <vt:lpstr>Symbol</vt:lpstr>
      <vt:lpstr>Waveform</vt:lpstr>
      <vt:lpstr>VERHOUDINGS VESEL</vt:lpstr>
      <vt:lpstr>I JOHANNES 1:1‭-‬7 AFR53 </vt:lpstr>
      <vt:lpstr>I JOHANNES 1:1‭-‬7 AFR53 </vt:lpstr>
      <vt:lpstr>I KORINTHIËRS 1:9 AFR53 </vt:lpstr>
      <vt:lpstr>HANDELINGE 2:42 AFR53 </vt:lpstr>
      <vt:lpstr>EFÉSIËRS 4:11‭-‬16 AFR53 </vt:lpstr>
      <vt:lpstr>EFÉSIËRS 4:11‭-‬16 AFR53 </vt:lpstr>
      <vt:lpstr>EFÉSIËRS 4:11‭-‬16 AFR53 </vt:lpstr>
      <vt:lpstr>GALÁSIËRS 6:5 AFR53 </vt:lpstr>
      <vt:lpstr>GALÁSIËRS 6:2 AFR53 </vt:lpstr>
      <vt:lpstr>I PETRUS 2:17 AFR53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LIVING THE WILL OF GOD</dc:title>
  <dc:creator>Joe Lotz</dc:creator>
  <cp:lastModifiedBy>Herman Lourens</cp:lastModifiedBy>
  <cp:revision>15</cp:revision>
  <dcterms:created xsi:type="dcterms:W3CDTF">2019-01-12T11:32:55Z</dcterms:created>
  <dcterms:modified xsi:type="dcterms:W3CDTF">2020-04-28T18:47:52Z</dcterms:modified>
</cp:coreProperties>
</file>