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335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57" r:id="rId24"/>
    <p:sldId id="33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k0Z3N1gP7VUL8xQ18ymFA==" hashData="gBo0NxTjPoM7CuWD/FDBotXWoIc1FK6orz3GQmAwvPeVhePKZ2gd9V/VWU0DX1PzxJrLt5lAmBmJQYXOwJ4Nw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0" autoAdjust="0"/>
    <p:restoredTop sz="87322"/>
  </p:normalViewPr>
  <p:slideViewPr>
    <p:cSldViewPr snapToGrid="0" snapToObjects="1">
      <p:cViewPr varScale="1">
        <p:scale>
          <a:sx n="140" d="100"/>
          <a:sy n="140" d="100"/>
        </p:scale>
        <p:origin x="17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4/22/20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077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946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32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03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546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36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77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161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368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7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3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833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873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17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68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36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86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98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78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34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66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53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50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4/22/20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5"/>
            <a:ext cx="6951800" cy="392834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YOU CAN DO HUGE THINGS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Nisan,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twaalfde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lot,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gewerp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twaalf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Adar.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verstrooid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afgesonderd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tussen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78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pas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As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goedvind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geskrywe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tienduisend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talente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silwer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afweeg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beamptes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skatte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9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trek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seëlring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Hammedáta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Agagiet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teëstander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silwer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geskenk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daarmee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68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briewe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hardlopers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grysaard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kindertjies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twaalfde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Adar,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besittings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plunder.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85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4:11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binneste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voorhof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sonder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dieselfde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wet geld: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behalwe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wanneer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uitsteek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26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4:14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swyg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verligting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redding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stand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familie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2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4:16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versamel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Susan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lank, nag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dienaresse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so vas;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volgens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wet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om.</a:t>
            </a:r>
            <a:endParaRPr lang="en-US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19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6:1-2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dieselfde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nag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gedenkskrif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kronieke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bring.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voorgelees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beskrywe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Bigtána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Teres, twee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hofdienaars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drumpelwagters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om die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47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7:4-10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uitgeroei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word.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slavinne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geswyg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ramp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verliese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weerga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Ester: Wie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se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om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60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7:4-10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Ester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teëstander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slegte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Haman!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skrik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wynmaaltyd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paleis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Ester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behoud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smeek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onheil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besluit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8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1:1-7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—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geregeer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Indië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honderd-sewen-en-twintig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—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vesting Susan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regering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leërmag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Persië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Medië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vername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9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7:4-10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paleis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wynmaaltyd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terugkom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rusbank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neergeval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Ester op sit,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Wil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my in die huis?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nouliks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86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7:4-10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Harbóna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hofdienaars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reeds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ten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voordele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by die huis van Haman,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vyftig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Hang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opgehang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opgerig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8:15-17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pers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wit,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kroon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mantel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purperrooi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Susan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jubel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vreugde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6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8:15-17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provinsies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bevel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vreugde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feesdag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land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skrik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04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5"/>
            <a:ext cx="6951800" cy="392834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YOU CAN DO HUGE THINGS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98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1:1-7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rykdom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skitterende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honderd-en-tagtig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vertoon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die vesting Susan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aanwesig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kleinste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lank,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voorplein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paleis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6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1:1-7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katoen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pers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stowwe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purperrooi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vasgemaak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silwerringe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marmerpilare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silwerrusbanke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plaveisel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malachiet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witmarmer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perlemoensteen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gevlekte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marmer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verskillend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oorvloed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2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2:5-7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Joodse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 in die vesting Susan met die naam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Jaïr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Símeï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Benjaminiet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Jerusalem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ballinge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ballingskap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Jegónja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Juda,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Nebukadnésar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Babel,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2:5-7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opvoeder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Hadássa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Ester,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jongmeisie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gestalte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47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Hammedáta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Agagiet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hoër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neergeval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so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aangaande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bevel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neergeval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0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oortree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meegedeel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handelwyse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standhou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ESTER 3:1-11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was Haman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die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Haman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gesoek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die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Ahasvéros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Mórdegai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3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1702</Words>
  <Application>Microsoft Macintosh PowerPoint</Application>
  <PresentationFormat>Widescreen</PresentationFormat>
  <Paragraphs>98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Symbol</vt:lpstr>
      <vt:lpstr>Office Theme</vt:lpstr>
      <vt:lpstr>YOU CAN DO HUGE THINGS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 CAN DO HUGE THINGS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115</cp:revision>
  <dcterms:created xsi:type="dcterms:W3CDTF">2019-11-08T20:02:32Z</dcterms:created>
  <dcterms:modified xsi:type="dcterms:W3CDTF">2020-04-22T13:24:31Z</dcterms:modified>
</cp:coreProperties>
</file>