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256" r:id="rId2"/>
    <p:sldId id="331" r:id="rId3"/>
    <p:sldId id="333" r:id="rId4"/>
    <p:sldId id="334" r:id="rId5"/>
    <p:sldId id="335" r:id="rId6"/>
    <p:sldId id="336" r:id="rId7"/>
    <p:sldId id="337" r:id="rId8"/>
    <p:sldId id="338" r:id="rId9"/>
    <p:sldId id="339" r:id="rId10"/>
    <p:sldId id="340" r:id="rId11"/>
    <p:sldId id="342" r:id="rId12"/>
    <p:sldId id="332" r:id="rId13"/>
    <p:sldId id="344" r:id="rId14"/>
    <p:sldId id="345" r:id="rId15"/>
    <p:sldId id="346" r:id="rId16"/>
    <p:sldId id="347" r:id="rId17"/>
    <p:sldId id="348" r:id="rId18"/>
    <p:sldId id="349" r:id="rId19"/>
    <p:sldId id="350" r:id="rId20"/>
    <p:sldId id="351" r:id="rId21"/>
    <p:sldId id="352" r:id="rId22"/>
    <p:sldId id="353" r:id="rId23"/>
    <p:sldId id="354" r:id="rId24"/>
    <p:sldId id="355" r:id="rId25"/>
    <p:sldId id="356" r:id="rId26"/>
    <p:sldId id="343"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sColIOgsvNDDxPFd/wg12g==" hashData="S3IcudRi7h8IwKpTPkip4fz1vRJyMX4jw7GwfFbZs+PMK6HvzHHvBmM4yYizy+0LtiJhhvP4QnuxTe4DHWIw2w=="/>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76" autoAdjust="0"/>
    <p:restoredTop sz="87345"/>
  </p:normalViewPr>
  <p:slideViewPr>
    <p:cSldViewPr snapToGrid="0" snapToObjects="1">
      <p:cViewPr varScale="1">
        <p:scale>
          <a:sx n="135" d="100"/>
          <a:sy n="135" d="100"/>
        </p:scale>
        <p:origin x="568" y="176"/>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5/16/20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Hebreërs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Efésiërs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22937747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28668905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Hebreërs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Efésiërs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35398672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6750884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33792377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26016851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13936825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655568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37823388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5460726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10497404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23114230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21462046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1930806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18993827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55527509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36165244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Hebreërs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Efésiërs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26</a:t>
            </a:fld>
            <a:endParaRPr lang="en-US"/>
          </a:p>
        </p:txBody>
      </p:sp>
    </p:spTree>
    <p:extLst>
      <p:ext uri="{BB962C8B-B14F-4D97-AF65-F5344CB8AC3E}">
        <p14:creationId xmlns:p14="http://schemas.microsoft.com/office/powerpoint/2010/main" val="12974724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21175388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24246191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20144500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31235531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25173251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40403476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3256059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5/16/20</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5/16/20</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5/16/20</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5/16/20</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5/16/20</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5/16/20</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5/16/20</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5/16/20</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5/16/20</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5/16/20</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5/16/20</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5/16/20</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620100" y="661946"/>
            <a:ext cx="6951800" cy="4023360"/>
          </a:xfrm>
          <a:prstGeom prst="rect">
            <a:avLst/>
          </a:prstGeom>
        </p:spPr>
        <p:txBody>
          <a:bodyPr>
            <a:noAutofit/>
          </a:bodyPr>
          <a:lstStyle/>
          <a:p>
            <a:pPr lvl="0">
              <a:lnSpc>
                <a:spcPct val="100000"/>
              </a:lnSpc>
              <a:spcBef>
                <a:spcPts val="0"/>
              </a:spcBef>
            </a:pPr>
            <a:r>
              <a:rPr lang="en-US"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DON’T FEAR</a:t>
            </a:r>
            <a:br>
              <a:rPr lang="en-US"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br>
            <a:r>
              <a:rPr lang="en-US"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THE DARK</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Habakkuk 1:1-2:4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I will climb my watchtower now, and wait to see what answer God will give to my complaint. And the Lord said to me, ‘Write My answer on a billboard, large and clear, so that anyone can read it at a glance and rush to tell the others. But these things I plan won’t happen right away.</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7178784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Habakkuk 1:1-2:4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Slowly, steadily, surely, the time approaches when the vision will be fulfilled. If it seems slow, do not despair, for these things will surely come to pass. Just be patient! They will not be overdue a single day! Note this: Wicked men trust themselves alone as these Chaldeans do, and fail; but the righteous man trusts in Me, and lives!’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90580878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620100" y="661946"/>
            <a:ext cx="6951800" cy="4023360"/>
          </a:xfrm>
          <a:prstGeom prst="rect">
            <a:avLst/>
          </a:prstGeom>
        </p:spPr>
        <p:txBody>
          <a:bodyPr>
            <a:noAutofit/>
          </a:bodyPr>
          <a:lstStyle/>
          <a:p>
            <a:pPr lvl="0">
              <a:lnSpc>
                <a:spcPct val="100000"/>
              </a:lnSpc>
              <a:spcBef>
                <a:spcPts val="0"/>
              </a:spcBef>
            </a:pPr>
            <a:r>
              <a:rPr lang="en-US" sz="7800" b="1" i="1" kern="0">
                <a:solidFill>
                  <a:sysClr val="windowText" lastClr="000000"/>
                </a:solidFill>
                <a:effectLst>
                  <a:outerShdw blurRad="38100" dist="38100" dir="2700000" algn="tl">
                    <a:srgbClr val="000000">
                      <a:alpha val="43137"/>
                    </a:srgbClr>
                  </a:outerShdw>
                </a:effectLst>
                <a:latin typeface="Century Gothic" panose="020B0502020202020204" pitchFamily="34" charset="0"/>
              </a:rPr>
              <a:t>DON’T FEAR</a:t>
            </a:r>
            <a:br>
              <a:rPr lang="en-US" sz="7800" b="1" i="1" kern="0">
                <a:solidFill>
                  <a:sysClr val="windowText" lastClr="000000"/>
                </a:solidFill>
                <a:effectLst>
                  <a:outerShdw blurRad="38100" dist="38100" dir="2700000" algn="tl">
                    <a:srgbClr val="000000">
                      <a:alpha val="43137"/>
                    </a:srgbClr>
                  </a:outerShdw>
                </a:effectLst>
                <a:latin typeface="Century Gothic" panose="020B0502020202020204" pitchFamily="34" charset="0"/>
              </a:rPr>
            </a:br>
            <a:r>
              <a:rPr lang="en-US" sz="7800" b="1" i="1" kern="0">
                <a:solidFill>
                  <a:sysClr val="windowText" lastClr="000000"/>
                </a:solidFill>
                <a:effectLst>
                  <a:outerShdw blurRad="38100" dist="38100" dir="2700000" algn="tl">
                    <a:srgbClr val="000000">
                      <a:alpha val="43137"/>
                    </a:srgbClr>
                  </a:outerShdw>
                </a:effectLst>
                <a:latin typeface="Century Gothic" panose="020B0502020202020204" pitchFamily="34" charset="0"/>
              </a:rPr>
              <a:t>THE DARK</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28574876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ROMEINE 1:16-17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‘Want </a:t>
            </a:r>
            <a:r>
              <a:rPr lang="en-US" sz="3600" i="1" dirty="0" err="1">
                <a:solidFill>
                  <a:schemeClr val="dk1"/>
                </a:solidFill>
                <a:latin typeface="Century Gothic"/>
                <a:ea typeface="Century Gothic"/>
                <a:cs typeface="Century Gothic"/>
                <a:sym typeface="Century Gothic"/>
              </a:rPr>
              <a:t>ek</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skaam</a:t>
            </a:r>
            <a:r>
              <a:rPr lang="en-US" sz="3600" i="1" dirty="0">
                <a:solidFill>
                  <a:schemeClr val="dk1"/>
                </a:solidFill>
                <a:latin typeface="Century Gothic"/>
                <a:ea typeface="Century Gothic"/>
                <a:cs typeface="Century Gothic"/>
                <a:sym typeface="Century Gothic"/>
              </a:rPr>
              <a:t> my </a:t>
            </a:r>
            <a:r>
              <a:rPr lang="en-US" sz="3600" i="1" dirty="0" err="1">
                <a:solidFill>
                  <a:schemeClr val="dk1"/>
                </a:solidFill>
                <a:latin typeface="Century Gothic"/>
                <a:ea typeface="Century Gothic"/>
                <a:cs typeface="Century Gothic"/>
                <a:sym typeface="Century Gothic"/>
              </a:rPr>
              <a:t>nie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oor</a:t>
            </a:r>
            <a:r>
              <a:rPr lang="en-US" sz="3600" i="1" dirty="0">
                <a:solidFill>
                  <a:schemeClr val="dk1"/>
                </a:solidFill>
                <a:latin typeface="Century Gothic"/>
                <a:ea typeface="Century Gothic"/>
                <a:cs typeface="Century Gothic"/>
                <a:sym typeface="Century Gothic"/>
              </a:rPr>
              <a:t> die </a:t>
            </a:r>
            <a:r>
              <a:rPr lang="en-US" sz="3600" i="1" dirty="0" err="1">
                <a:solidFill>
                  <a:schemeClr val="dk1"/>
                </a:solidFill>
                <a:latin typeface="Century Gothic"/>
                <a:ea typeface="Century Gothic"/>
                <a:cs typeface="Century Gothic"/>
                <a:sym typeface="Century Gothic"/>
              </a:rPr>
              <a:t>evangelie</a:t>
            </a:r>
            <a:r>
              <a:rPr lang="en-US" sz="3600" i="1" dirty="0">
                <a:solidFill>
                  <a:schemeClr val="dk1"/>
                </a:solidFill>
                <a:latin typeface="Century Gothic"/>
                <a:ea typeface="Century Gothic"/>
                <a:cs typeface="Century Gothic"/>
                <a:sym typeface="Century Gothic"/>
              </a:rPr>
              <a:t> van Christus </a:t>
            </a:r>
            <a:r>
              <a:rPr lang="en-US" sz="3600" i="1" dirty="0" err="1">
                <a:solidFill>
                  <a:schemeClr val="dk1"/>
                </a:solidFill>
                <a:latin typeface="Century Gothic"/>
                <a:ea typeface="Century Gothic"/>
                <a:cs typeface="Century Gothic"/>
                <a:sym typeface="Century Gothic"/>
              </a:rPr>
              <a:t>nie</a:t>
            </a:r>
            <a:r>
              <a:rPr lang="en-US" sz="3600" i="1" dirty="0">
                <a:solidFill>
                  <a:schemeClr val="dk1"/>
                </a:solidFill>
                <a:latin typeface="Century Gothic"/>
                <a:ea typeface="Century Gothic"/>
                <a:cs typeface="Century Gothic"/>
                <a:sym typeface="Century Gothic"/>
              </a:rPr>
              <a:t>, want </a:t>
            </a:r>
            <a:r>
              <a:rPr lang="en-US" sz="3600" i="1" dirty="0" err="1">
                <a:solidFill>
                  <a:schemeClr val="dk1"/>
                </a:solidFill>
                <a:latin typeface="Century Gothic"/>
                <a:ea typeface="Century Gothic"/>
                <a:cs typeface="Century Gothic"/>
                <a:sym typeface="Century Gothic"/>
              </a:rPr>
              <a:t>dit</a:t>
            </a:r>
            <a:r>
              <a:rPr lang="en-US" sz="3600" i="1" dirty="0">
                <a:solidFill>
                  <a:schemeClr val="dk1"/>
                </a:solidFill>
                <a:latin typeface="Century Gothic"/>
                <a:ea typeface="Century Gothic"/>
                <a:cs typeface="Century Gothic"/>
                <a:sym typeface="Century Gothic"/>
              </a:rPr>
              <a:t> is ‘n </a:t>
            </a:r>
            <a:r>
              <a:rPr lang="en-US" sz="3600" i="1" dirty="0" err="1">
                <a:solidFill>
                  <a:schemeClr val="dk1"/>
                </a:solidFill>
                <a:latin typeface="Century Gothic"/>
                <a:ea typeface="Century Gothic"/>
                <a:cs typeface="Century Gothic"/>
                <a:sym typeface="Century Gothic"/>
              </a:rPr>
              <a:t>krag</a:t>
            </a:r>
            <a:r>
              <a:rPr lang="en-US" sz="3600" i="1" dirty="0">
                <a:solidFill>
                  <a:schemeClr val="dk1"/>
                </a:solidFill>
                <a:latin typeface="Century Gothic"/>
                <a:ea typeface="Century Gothic"/>
                <a:cs typeface="Century Gothic"/>
                <a:sym typeface="Century Gothic"/>
              </a:rPr>
              <a:t> van God tot </a:t>
            </a:r>
            <a:r>
              <a:rPr lang="en-US" sz="3600" i="1" dirty="0" err="1">
                <a:solidFill>
                  <a:schemeClr val="dk1"/>
                </a:solidFill>
                <a:latin typeface="Century Gothic"/>
                <a:ea typeface="Century Gothic"/>
                <a:cs typeface="Century Gothic"/>
                <a:sym typeface="Century Gothic"/>
              </a:rPr>
              <a:t>redding</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vir</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elkeen</a:t>
            </a:r>
            <a:r>
              <a:rPr lang="en-US" sz="3600" i="1" dirty="0">
                <a:solidFill>
                  <a:schemeClr val="dk1"/>
                </a:solidFill>
                <a:latin typeface="Century Gothic"/>
                <a:ea typeface="Century Gothic"/>
                <a:cs typeface="Century Gothic"/>
                <a:sym typeface="Century Gothic"/>
              </a:rPr>
              <a:t> wat </a:t>
            </a:r>
            <a:r>
              <a:rPr lang="en-US" sz="3600" i="1" dirty="0" err="1">
                <a:solidFill>
                  <a:schemeClr val="dk1"/>
                </a:solidFill>
                <a:latin typeface="Century Gothic"/>
                <a:ea typeface="Century Gothic"/>
                <a:cs typeface="Century Gothic"/>
                <a:sym typeface="Century Gothic"/>
              </a:rPr>
              <a:t>glo</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eerste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vir</a:t>
            </a:r>
            <a:r>
              <a:rPr lang="en-US" sz="3600" i="1" dirty="0">
                <a:solidFill>
                  <a:schemeClr val="dk1"/>
                </a:solidFill>
                <a:latin typeface="Century Gothic"/>
                <a:ea typeface="Century Gothic"/>
                <a:cs typeface="Century Gothic"/>
                <a:sym typeface="Century Gothic"/>
              </a:rPr>
              <a:t> die </a:t>
            </a:r>
            <a:r>
              <a:rPr lang="en-US" sz="3600" i="1" dirty="0" err="1">
                <a:solidFill>
                  <a:schemeClr val="dk1"/>
                </a:solidFill>
                <a:latin typeface="Century Gothic"/>
                <a:ea typeface="Century Gothic"/>
                <a:cs typeface="Century Gothic"/>
                <a:sym typeface="Century Gothic"/>
              </a:rPr>
              <a:t>Jood</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ook</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vir</a:t>
            </a:r>
            <a:r>
              <a:rPr lang="en-US" sz="3600" i="1" dirty="0">
                <a:solidFill>
                  <a:schemeClr val="dk1"/>
                </a:solidFill>
                <a:latin typeface="Century Gothic"/>
                <a:ea typeface="Century Gothic"/>
                <a:cs typeface="Century Gothic"/>
                <a:sym typeface="Century Gothic"/>
              </a:rPr>
              <a:t> die </a:t>
            </a:r>
            <a:r>
              <a:rPr lang="en-US" sz="3600" i="1" dirty="0" err="1">
                <a:solidFill>
                  <a:schemeClr val="dk1"/>
                </a:solidFill>
                <a:latin typeface="Century Gothic"/>
                <a:ea typeface="Century Gothic"/>
                <a:cs typeface="Century Gothic"/>
                <a:sym typeface="Century Gothic"/>
              </a:rPr>
              <a:t>Griek</a:t>
            </a:r>
            <a:r>
              <a:rPr lang="en-US" sz="3600" i="1" dirty="0">
                <a:solidFill>
                  <a:schemeClr val="dk1"/>
                </a:solidFill>
                <a:latin typeface="Century Gothic"/>
                <a:ea typeface="Century Gothic"/>
                <a:cs typeface="Century Gothic"/>
                <a:sym typeface="Century Gothic"/>
              </a:rPr>
              <a:t>. Want die </a:t>
            </a:r>
            <a:r>
              <a:rPr lang="en-US" sz="3600" i="1" dirty="0" err="1">
                <a:solidFill>
                  <a:schemeClr val="dk1"/>
                </a:solidFill>
                <a:latin typeface="Century Gothic"/>
                <a:ea typeface="Century Gothic"/>
                <a:cs typeface="Century Gothic"/>
                <a:sym typeface="Century Gothic"/>
              </a:rPr>
              <a:t>geregtigheid</a:t>
            </a:r>
            <a:r>
              <a:rPr lang="en-US" sz="3600" i="1" dirty="0">
                <a:solidFill>
                  <a:schemeClr val="dk1"/>
                </a:solidFill>
                <a:latin typeface="Century Gothic"/>
                <a:ea typeface="Century Gothic"/>
                <a:cs typeface="Century Gothic"/>
                <a:sym typeface="Century Gothic"/>
              </a:rPr>
              <a:t> van God word </a:t>
            </a:r>
            <a:r>
              <a:rPr lang="en-US" sz="3600" i="1" dirty="0" err="1">
                <a:solidFill>
                  <a:schemeClr val="dk1"/>
                </a:solidFill>
                <a:latin typeface="Century Gothic"/>
                <a:ea typeface="Century Gothic"/>
                <a:cs typeface="Century Gothic"/>
                <a:sym typeface="Century Gothic"/>
              </a:rPr>
              <a:t>daarin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geopenbaar</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uit</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geloof</a:t>
            </a:r>
            <a:r>
              <a:rPr lang="en-US" sz="3600" i="1" dirty="0">
                <a:solidFill>
                  <a:schemeClr val="dk1"/>
                </a:solidFill>
                <a:latin typeface="Century Gothic"/>
                <a:ea typeface="Century Gothic"/>
                <a:cs typeface="Century Gothic"/>
                <a:sym typeface="Century Gothic"/>
              </a:rPr>
              <a:t> tot </a:t>
            </a:r>
            <a:r>
              <a:rPr lang="en-US" sz="3600" i="1" dirty="0" err="1">
                <a:solidFill>
                  <a:schemeClr val="dk1"/>
                </a:solidFill>
                <a:latin typeface="Century Gothic"/>
                <a:ea typeface="Century Gothic"/>
                <a:cs typeface="Century Gothic"/>
                <a:sym typeface="Century Gothic"/>
              </a:rPr>
              <a:t>geloof</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soos</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geskrywe</a:t>
            </a:r>
            <a:r>
              <a:rPr lang="en-US" sz="3600" i="1" dirty="0">
                <a:solidFill>
                  <a:schemeClr val="dk1"/>
                </a:solidFill>
                <a:latin typeface="Century Gothic"/>
                <a:ea typeface="Century Gothic"/>
                <a:cs typeface="Century Gothic"/>
                <a:sym typeface="Century Gothic"/>
              </a:rPr>
              <a:t> is: Maar die </a:t>
            </a:r>
            <a:r>
              <a:rPr lang="en-US" sz="3600" i="1" dirty="0" err="1">
                <a:solidFill>
                  <a:schemeClr val="dk1"/>
                </a:solidFill>
                <a:latin typeface="Century Gothic"/>
                <a:ea typeface="Century Gothic"/>
                <a:cs typeface="Century Gothic"/>
                <a:sym typeface="Century Gothic"/>
              </a:rPr>
              <a:t>regverdige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sal</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uit</a:t>
            </a:r>
            <a:r>
              <a:rPr lang="en-US" sz="3600" i="1" dirty="0">
                <a:solidFill>
                  <a:schemeClr val="dk1"/>
                </a:solidFill>
                <a:latin typeface="Century Gothic"/>
                <a:ea typeface="Century Gothic"/>
                <a:cs typeface="Century Gothic"/>
                <a:sym typeface="Century Gothic"/>
              </a:rPr>
              <a:t> die </a:t>
            </a:r>
            <a:r>
              <a:rPr lang="en-US" sz="3600" i="1" dirty="0" err="1">
                <a:solidFill>
                  <a:schemeClr val="dk1"/>
                </a:solidFill>
                <a:latin typeface="Century Gothic"/>
                <a:ea typeface="Century Gothic"/>
                <a:cs typeface="Century Gothic"/>
                <a:sym typeface="Century Gothic"/>
              </a:rPr>
              <a:t>geloof</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lewe</a:t>
            </a:r>
            <a:r>
              <a:rPr lang="en-US" sz="3600" i="1" dirty="0">
                <a:solidFill>
                  <a:schemeClr val="dk1"/>
                </a:solidFill>
                <a:latin typeface="Century Gothic"/>
                <a:ea typeface="Century Gothic"/>
                <a:cs typeface="Century Gothic"/>
                <a:sym typeface="Century Gothic"/>
              </a:rPr>
              <a: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92948636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GALÁSIËRS 3:9-11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a:t>
            </a:r>
            <a:r>
              <a:rPr lang="en-US" sz="3600" i="1" dirty="0" err="1">
                <a:solidFill>
                  <a:schemeClr val="dk1"/>
                </a:solidFill>
                <a:latin typeface="Century Gothic"/>
                <a:ea typeface="Century Gothic"/>
                <a:cs typeface="Century Gothic"/>
                <a:sym typeface="Century Gothic"/>
              </a:rPr>
              <a:t>Sodat</a:t>
            </a:r>
            <a:r>
              <a:rPr lang="en-US" sz="3600" i="1" dirty="0">
                <a:solidFill>
                  <a:schemeClr val="dk1"/>
                </a:solidFill>
                <a:latin typeface="Century Gothic"/>
                <a:ea typeface="Century Gothic"/>
                <a:cs typeface="Century Gothic"/>
                <a:sym typeface="Century Gothic"/>
              </a:rPr>
              <a:t> die wat </a:t>
            </a:r>
            <a:r>
              <a:rPr lang="en-US" sz="3600" i="1" dirty="0" err="1">
                <a:solidFill>
                  <a:schemeClr val="dk1"/>
                </a:solidFill>
                <a:latin typeface="Century Gothic"/>
                <a:ea typeface="Century Gothic"/>
                <a:cs typeface="Century Gothic"/>
                <a:sym typeface="Century Gothic"/>
              </a:rPr>
              <a:t>uit</a:t>
            </a:r>
            <a:r>
              <a:rPr lang="en-US" sz="3600" i="1" dirty="0">
                <a:solidFill>
                  <a:schemeClr val="dk1"/>
                </a:solidFill>
                <a:latin typeface="Century Gothic"/>
                <a:ea typeface="Century Gothic"/>
                <a:cs typeface="Century Gothic"/>
                <a:sym typeface="Century Gothic"/>
              </a:rPr>
              <a:t> die </a:t>
            </a:r>
            <a:r>
              <a:rPr lang="en-US" sz="3600" i="1" dirty="0" err="1">
                <a:solidFill>
                  <a:schemeClr val="dk1"/>
                </a:solidFill>
                <a:latin typeface="Century Gothic"/>
                <a:ea typeface="Century Gothic"/>
                <a:cs typeface="Century Gothic"/>
                <a:sym typeface="Century Gothic"/>
              </a:rPr>
              <a:t>geloof</a:t>
            </a:r>
            <a:r>
              <a:rPr lang="en-US" sz="3600" i="1" dirty="0">
                <a:solidFill>
                  <a:schemeClr val="dk1"/>
                </a:solidFill>
                <a:latin typeface="Century Gothic"/>
                <a:ea typeface="Century Gothic"/>
                <a:cs typeface="Century Gothic"/>
                <a:sym typeface="Century Gothic"/>
              </a:rPr>
              <a:t> is, </a:t>
            </a:r>
            <a:r>
              <a:rPr lang="en-US" sz="3600" i="1" dirty="0" err="1">
                <a:solidFill>
                  <a:schemeClr val="dk1"/>
                </a:solidFill>
                <a:latin typeface="Century Gothic"/>
                <a:ea typeface="Century Gothic"/>
                <a:cs typeface="Century Gothic"/>
                <a:sym typeface="Century Gothic"/>
              </a:rPr>
              <a:t>geseën</a:t>
            </a:r>
            <a:r>
              <a:rPr lang="en-US" sz="3600" i="1" dirty="0">
                <a:solidFill>
                  <a:schemeClr val="dk1"/>
                </a:solidFill>
                <a:latin typeface="Century Gothic"/>
                <a:ea typeface="Century Gothic"/>
                <a:cs typeface="Century Gothic"/>
                <a:sym typeface="Century Gothic"/>
              </a:rPr>
              <a:t> word </a:t>
            </a:r>
            <a:r>
              <a:rPr lang="en-US" sz="3600" i="1" dirty="0" err="1">
                <a:solidFill>
                  <a:schemeClr val="dk1"/>
                </a:solidFill>
                <a:latin typeface="Century Gothic"/>
                <a:ea typeface="Century Gothic"/>
                <a:cs typeface="Century Gothic"/>
                <a:sym typeface="Century Gothic"/>
              </a:rPr>
              <a:t>saam</a:t>
            </a:r>
            <a:r>
              <a:rPr lang="en-US" sz="3600" i="1" dirty="0">
                <a:solidFill>
                  <a:schemeClr val="dk1"/>
                </a:solidFill>
                <a:latin typeface="Century Gothic"/>
                <a:ea typeface="Century Gothic"/>
                <a:cs typeface="Century Gothic"/>
                <a:sym typeface="Century Gothic"/>
              </a:rPr>
              <a:t> met die </a:t>
            </a:r>
            <a:r>
              <a:rPr lang="en-US" sz="3600" i="1" dirty="0" err="1">
                <a:solidFill>
                  <a:schemeClr val="dk1"/>
                </a:solidFill>
                <a:latin typeface="Century Gothic"/>
                <a:ea typeface="Century Gothic"/>
                <a:cs typeface="Century Gothic"/>
                <a:sym typeface="Century Gothic"/>
              </a:rPr>
              <a:t>gelowige</a:t>
            </a:r>
            <a:r>
              <a:rPr lang="en-US" sz="3600" i="1" dirty="0">
                <a:solidFill>
                  <a:schemeClr val="dk1"/>
                </a:solidFill>
                <a:latin typeface="Century Gothic"/>
                <a:ea typeface="Century Gothic"/>
                <a:cs typeface="Century Gothic"/>
                <a:sym typeface="Century Gothic"/>
              </a:rPr>
              <a:t> Abraham. Want </a:t>
            </a:r>
            <a:r>
              <a:rPr lang="en-US" sz="3600" i="1" dirty="0" err="1">
                <a:solidFill>
                  <a:schemeClr val="dk1"/>
                </a:solidFill>
                <a:latin typeface="Century Gothic"/>
                <a:ea typeface="Century Gothic"/>
                <a:cs typeface="Century Gothic"/>
                <a:sym typeface="Century Gothic"/>
              </a:rPr>
              <a:t>almal</a:t>
            </a:r>
            <a:r>
              <a:rPr lang="en-US" sz="3600" i="1" dirty="0">
                <a:solidFill>
                  <a:schemeClr val="dk1"/>
                </a:solidFill>
                <a:latin typeface="Century Gothic"/>
                <a:ea typeface="Century Gothic"/>
                <a:cs typeface="Century Gothic"/>
                <a:sym typeface="Century Gothic"/>
              </a:rPr>
              <a:t> wat </a:t>
            </a:r>
            <a:r>
              <a:rPr lang="en-US" sz="3600" i="1" dirty="0" err="1">
                <a:solidFill>
                  <a:schemeClr val="dk1"/>
                </a:solidFill>
                <a:latin typeface="Century Gothic"/>
                <a:ea typeface="Century Gothic"/>
                <a:cs typeface="Century Gothic"/>
                <a:sym typeface="Century Gothic"/>
              </a:rPr>
              <a:t>uit</a:t>
            </a:r>
            <a:r>
              <a:rPr lang="en-US" sz="3600" i="1" dirty="0">
                <a:solidFill>
                  <a:schemeClr val="dk1"/>
                </a:solidFill>
                <a:latin typeface="Century Gothic"/>
                <a:ea typeface="Century Gothic"/>
                <a:cs typeface="Century Gothic"/>
                <a:sym typeface="Century Gothic"/>
              </a:rPr>
              <a:t> die </a:t>
            </a:r>
            <a:r>
              <a:rPr lang="en-US" sz="3600" i="1" dirty="0" err="1">
                <a:solidFill>
                  <a:schemeClr val="dk1"/>
                </a:solidFill>
                <a:latin typeface="Century Gothic"/>
                <a:ea typeface="Century Gothic"/>
                <a:cs typeface="Century Gothic"/>
                <a:sym typeface="Century Gothic"/>
              </a:rPr>
              <a:t>werke</a:t>
            </a:r>
            <a:r>
              <a:rPr lang="en-US" sz="3600" i="1" dirty="0">
                <a:solidFill>
                  <a:schemeClr val="dk1"/>
                </a:solidFill>
                <a:latin typeface="Century Gothic"/>
                <a:ea typeface="Century Gothic"/>
                <a:cs typeface="Century Gothic"/>
                <a:sym typeface="Century Gothic"/>
              </a:rPr>
              <a:t> van die wet is, is </a:t>
            </a:r>
            <a:r>
              <a:rPr lang="en-US" sz="3600" i="1" dirty="0" err="1">
                <a:solidFill>
                  <a:schemeClr val="dk1"/>
                </a:solidFill>
                <a:latin typeface="Century Gothic"/>
                <a:ea typeface="Century Gothic"/>
                <a:cs typeface="Century Gothic"/>
                <a:sym typeface="Century Gothic"/>
              </a:rPr>
              <a:t>onder</a:t>
            </a:r>
            <a:r>
              <a:rPr lang="en-US" sz="3600" i="1" dirty="0">
                <a:solidFill>
                  <a:schemeClr val="dk1"/>
                </a:solidFill>
                <a:latin typeface="Century Gothic"/>
                <a:ea typeface="Century Gothic"/>
                <a:cs typeface="Century Gothic"/>
                <a:sym typeface="Century Gothic"/>
              </a:rPr>
              <a:t> die </a:t>
            </a:r>
            <a:r>
              <a:rPr lang="en-US" sz="3600" i="1" dirty="0" err="1">
                <a:solidFill>
                  <a:schemeClr val="dk1"/>
                </a:solidFill>
                <a:latin typeface="Century Gothic"/>
                <a:ea typeface="Century Gothic"/>
                <a:cs typeface="Century Gothic"/>
                <a:sym typeface="Century Gothic"/>
              </a:rPr>
              <a:t>vloek</a:t>
            </a:r>
            <a:r>
              <a:rPr lang="en-US" sz="3600" i="1" dirty="0">
                <a:solidFill>
                  <a:schemeClr val="dk1"/>
                </a:solidFill>
                <a:latin typeface="Century Gothic"/>
                <a:ea typeface="Century Gothic"/>
                <a:cs typeface="Century Gothic"/>
                <a:sym typeface="Century Gothic"/>
              </a:rPr>
              <a:t>; want </a:t>
            </a:r>
            <a:r>
              <a:rPr lang="en-US" sz="3600" i="1" dirty="0" err="1">
                <a:solidFill>
                  <a:schemeClr val="dk1"/>
                </a:solidFill>
                <a:latin typeface="Century Gothic"/>
                <a:ea typeface="Century Gothic"/>
                <a:cs typeface="Century Gothic"/>
                <a:sym typeface="Century Gothic"/>
              </a:rPr>
              <a:t>daar</a:t>
            </a:r>
            <a:r>
              <a:rPr lang="en-US" sz="3600" i="1" dirty="0">
                <a:solidFill>
                  <a:schemeClr val="dk1"/>
                </a:solidFill>
                <a:latin typeface="Century Gothic"/>
                <a:ea typeface="Century Gothic"/>
                <a:cs typeface="Century Gothic"/>
                <a:sym typeface="Century Gothic"/>
              </a:rPr>
              <a:t> is </a:t>
            </a:r>
            <a:r>
              <a:rPr lang="en-US" sz="3600" i="1" dirty="0" err="1">
                <a:solidFill>
                  <a:schemeClr val="dk1"/>
                </a:solidFill>
                <a:latin typeface="Century Gothic"/>
                <a:ea typeface="Century Gothic"/>
                <a:cs typeface="Century Gothic"/>
                <a:sym typeface="Century Gothic"/>
              </a:rPr>
              <a:t>geskrywe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Vervloek</a:t>
            </a:r>
            <a:r>
              <a:rPr lang="en-US" sz="3600" i="1" dirty="0">
                <a:solidFill>
                  <a:schemeClr val="dk1"/>
                </a:solidFill>
                <a:latin typeface="Century Gothic"/>
                <a:ea typeface="Century Gothic"/>
                <a:cs typeface="Century Gothic"/>
                <a:sym typeface="Century Gothic"/>
              </a:rPr>
              <a:t> is </a:t>
            </a:r>
            <a:r>
              <a:rPr lang="en-US" sz="3600" i="1" dirty="0" err="1">
                <a:solidFill>
                  <a:schemeClr val="dk1"/>
                </a:solidFill>
                <a:latin typeface="Century Gothic"/>
                <a:ea typeface="Century Gothic"/>
                <a:cs typeface="Century Gothic"/>
                <a:sym typeface="Century Gothic"/>
              </a:rPr>
              <a:t>elkeen</a:t>
            </a:r>
            <a:r>
              <a:rPr lang="en-US" sz="3600" i="1" dirty="0">
                <a:solidFill>
                  <a:schemeClr val="dk1"/>
                </a:solidFill>
                <a:latin typeface="Century Gothic"/>
                <a:ea typeface="Century Gothic"/>
                <a:cs typeface="Century Gothic"/>
                <a:sym typeface="Century Gothic"/>
              </a:rPr>
              <a:t> wat </a:t>
            </a:r>
            <a:r>
              <a:rPr lang="en-US" sz="3600" i="1" dirty="0" err="1">
                <a:solidFill>
                  <a:schemeClr val="dk1"/>
                </a:solidFill>
                <a:latin typeface="Century Gothic"/>
                <a:ea typeface="Century Gothic"/>
                <a:cs typeface="Century Gothic"/>
                <a:sym typeface="Century Gothic"/>
              </a:rPr>
              <a:t>nie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bly</a:t>
            </a:r>
            <a:r>
              <a:rPr lang="en-US" sz="3600" i="1" dirty="0">
                <a:solidFill>
                  <a:schemeClr val="dk1"/>
                </a:solidFill>
                <a:latin typeface="Century Gothic"/>
                <a:ea typeface="Century Gothic"/>
                <a:cs typeface="Century Gothic"/>
                <a:sym typeface="Century Gothic"/>
              </a:rPr>
              <a:t> in </a:t>
            </a:r>
            <a:r>
              <a:rPr lang="en-US" sz="3600" i="1" dirty="0" err="1">
                <a:solidFill>
                  <a:schemeClr val="dk1"/>
                </a:solidFill>
                <a:latin typeface="Century Gothic"/>
                <a:ea typeface="Century Gothic"/>
                <a:cs typeface="Century Gothic"/>
                <a:sym typeface="Century Gothic"/>
              </a:rPr>
              <a:t>alles</a:t>
            </a:r>
            <a:r>
              <a:rPr lang="en-US" sz="3600" i="1" dirty="0">
                <a:solidFill>
                  <a:schemeClr val="dk1"/>
                </a:solidFill>
                <a:latin typeface="Century Gothic"/>
                <a:ea typeface="Century Gothic"/>
                <a:cs typeface="Century Gothic"/>
                <a:sym typeface="Century Gothic"/>
              </a:rPr>
              <a:t> wat </a:t>
            </a:r>
            <a:r>
              <a:rPr lang="en-US" sz="3600" i="1" dirty="0" err="1">
                <a:solidFill>
                  <a:schemeClr val="dk1"/>
                </a:solidFill>
                <a:latin typeface="Century Gothic"/>
                <a:ea typeface="Century Gothic"/>
                <a:cs typeface="Century Gothic"/>
                <a:sym typeface="Century Gothic"/>
              </a:rPr>
              <a:t>geskryf</a:t>
            </a:r>
            <a:r>
              <a:rPr lang="en-US" sz="3600" i="1" dirty="0">
                <a:solidFill>
                  <a:schemeClr val="dk1"/>
                </a:solidFill>
                <a:latin typeface="Century Gothic"/>
                <a:ea typeface="Century Gothic"/>
                <a:cs typeface="Century Gothic"/>
                <a:sym typeface="Century Gothic"/>
              </a:rPr>
              <a:t> is in die </a:t>
            </a:r>
            <a:r>
              <a:rPr lang="en-US" sz="3600" i="1" dirty="0" err="1">
                <a:solidFill>
                  <a:schemeClr val="dk1"/>
                </a:solidFill>
                <a:latin typeface="Century Gothic"/>
                <a:ea typeface="Century Gothic"/>
                <a:cs typeface="Century Gothic"/>
                <a:sym typeface="Century Gothic"/>
              </a:rPr>
              <a:t>boek</a:t>
            </a:r>
            <a:r>
              <a:rPr lang="en-US" sz="3600" i="1" dirty="0">
                <a:solidFill>
                  <a:schemeClr val="dk1"/>
                </a:solidFill>
                <a:latin typeface="Century Gothic"/>
                <a:ea typeface="Century Gothic"/>
                <a:cs typeface="Century Gothic"/>
                <a:sym typeface="Century Gothic"/>
              </a:rPr>
              <a:t> van die wet om </a:t>
            </a:r>
            <a:r>
              <a:rPr lang="en-US" sz="3600" i="1" dirty="0" err="1">
                <a:solidFill>
                  <a:schemeClr val="dk1"/>
                </a:solidFill>
                <a:latin typeface="Century Gothic"/>
                <a:ea typeface="Century Gothic"/>
                <a:cs typeface="Century Gothic"/>
                <a:sym typeface="Century Gothic"/>
              </a:rPr>
              <a:t>dit</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te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doen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nie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dat</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niemand</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deur</a:t>
            </a:r>
            <a:r>
              <a:rPr lang="en-US" sz="3600" i="1" dirty="0">
                <a:solidFill>
                  <a:schemeClr val="dk1"/>
                </a:solidFill>
                <a:latin typeface="Century Gothic"/>
                <a:ea typeface="Century Gothic"/>
                <a:cs typeface="Century Gothic"/>
                <a:sym typeface="Century Gothic"/>
              </a:rPr>
              <a:t> die wet by God </a:t>
            </a:r>
            <a:r>
              <a:rPr lang="en-US" sz="3600" i="1" dirty="0" err="1">
                <a:solidFill>
                  <a:schemeClr val="dk1"/>
                </a:solidFill>
                <a:latin typeface="Century Gothic"/>
                <a:ea typeface="Century Gothic"/>
                <a:cs typeface="Century Gothic"/>
                <a:sym typeface="Century Gothic"/>
              </a:rPr>
              <a:t>geregverdig</a:t>
            </a:r>
            <a:r>
              <a:rPr lang="en-US" sz="3600" i="1" dirty="0">
                <a:solidFill>
                  <a:schemeClr val="dk1"/>
                </a:solidFill>
                <a:latin typeface="Century Gothic"/>
                <a:ea typeface="Century Gothic"/>
                <a:cs typeface="Century Gothic"/>
                <a:sym typeface="Century Gothic"/>
              </a:rPr>
              <a:t> word </a:t>
            </a:r>
            <a:r>
              <a:rPr lang="en-US" sz="3600" i="1" dirty="0" err="1">
                <a:solidFill>
                  <a:schemeClr val="dk1"/>
                </a:solidFill>
                <a:latin typeface="Century Gothic"/>
                <a:ea typeface="Century Gothic"/>
                <a:cs typeface="Century Gothic"/>
                <a:sym typeface="Century Gothic"/>
              </a:rPr>
              <a:t>nie</a:t>
            </a:r>
            <a:r>
              <a:rPr lang="en-US" sz="3600" i="1" dirty="0">
                <a:solidFill>
                  <a:schemeClr val="dk1"/>
                </a:solidFill>
                <a:latin typeface="Century Gothic"/>
                <a:ea typeface="Century Gothic"/>
                <a:cs typeface="Century Gothic"/>
                <a:sym typeface="Century Gothic"/>
              </a:rPr>
              <a:t>, is </a:t>
            </a:r>
            <a:r>
              <a:rPr lang="en-US" sz="3600" i="1" dirty="0" err="1">
                <a:solidFill>
                  <a:schemeClr val="dk1"/>
                </a:solidFill>
                <a:latin typeface="Century Gothic"/>
                <a:ea typeface="Century Gothic"/>
                <a:cs typeface="Century Gothic"/>
                <a:sym typeface="Century Gothic"/>
              </a:rPr>
              <a:t>duidelik</a:t>
            </a:r>
            <a:r>
              <a:rPr lang="en-US" sz="3600" i="1" dirty="0">
                <a:solidFill>
                  <a:schemeClr val="dk1"/>
                </a:solidFill>
                <a:latin typeface="Century Gothic"/>
                <a:ea typeface="Century Gothic"/>
                <a:cs typeface="Century Gothic"/>
                <a:sym typeface="Century Gothic"/>
              </a:rPr>
              <a:t>; want die </a:t>
            </a:r>
            <a:r>
              <a:rPr lang="en-US" sz="3600" i="1" dirty="0" err="1">
                <a:solidFill>
                  <a:schemeClr val="dk1"/>
                </a:solidFill>
                <a:latin typeface="Century Gothic"/>
                <a:ea typeface="Century Gothic"/>
                <a:cs typeface="Century Gothic"/>
                <a:sym typeface="Century Gothic"/>
              </a:rPr>
              <a:t>regverdige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sal</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uit</a:t>
            </a:r>
            <a:r>
              <a:rPr lang="en-US" sz="3600" i="1" dirty="0">
                <a:solidFill>
                  <a:schemeClr val="dk1"/>
                </a:solidFill>
                <a:latin typeface="Century Gothic"/>
                <a:ea typeface="Century Gothic"/>
                <a:cs typeface="Century Gothic"/>
                <a:sym typeface="Century Gothic"/>
              </a:rPr>
              <a:t> die </a:t>
            </a:r>
            <a:r>
              <a:rPr lang="en-US" sz="3600" i="1" dirty="0" err="1">
                <a:solidFill>
                  <a:schemeClr val="dk1"/>
                </a:solidFill>
                <a:latin typeface="Century Gothic"/>
                <a:ea typeface="Century Gothic"/>
                <a:cs typeface="Century Gothic"/>
                <a:sym typeface="Century Gothic"/>
              </a:rPr>
              <a:t>geloof</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lewe</a:t>
            </a:r>
            <a:r>
              <a:rPr lang="en-US" sz="3600" i="1" dirty="0">
                <a:solidFill>
                  <a:schemeClr val="dk1"/>
                </a:solidFill>
                <a:latin typeface="Century Gothic"/>
                <a:ea typeface="Century Gothic"/>
                <a:cs typeface="Century Gothic"/>
                <a:sym typeface="Century Gothic"/>
              </a:rPr>
              <a: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00752048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HEBREËRS 10:36-39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‘Want </a:t>
            </a:r>
            <a:r>
              <a:rPr lang="en-US" sz="3600" i="1" dirty="0" err="1">
                <a:solidFill>
                  <a:schemeClr val="dk1"/>
                </a:solidFill>
                <a:latin typeface="Century Gothic"/>
                <a:ea typeface="Century Gothic"/>
                <a:cs typeface="Century Gothic"/>
                <a:sym typeface="Century Gothic"/>
              </a:rPr>
              <a:t>julle</a:t>
            </a:r>
            <a:r>
              <a:rPr lang="en-US" sz="3600" i="1" dirty="0">
                <a:solidFill>
                  <a:schemeClr val="dk1"/>
                </a:solidFill>
                <a:latin typeface="Century Gothic"/>
                <a:ea typeface="Century Gothic"/>
                <a:cs typeface="Century Gothic"/>
                <a:sym typeface="Century Gothic"/>
              </a:rPr>
              <a:t> het </a:t>
            </a:r>
            <a:r>
              <a:rPr lang="en-US" sz="3600" i="1" dirty="0" err="1">
                <a:solidFill>
                  <a:schemeClr val="dk1"/>
                </a:solidFill>
                <a:latin typeface="Century Gothic"/>
                <a:ea typeface="Century Gothic"/>
                <a:cs typeface="Century Gothic"/>
                <a:sym typeface="Century Gothic"/>
              </a:rPr>
              <a:t>lydsaamheid</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nodig</a:t>
            </a:r>
            <a:r>
              <a:rPr lang="en-US" sz="3600" i="1" dirty="0">
                <a:solidFill>
                  <a:schemeClr val="dk1"/>
                </a:solidFill>
                <a:latin typeface="Century Gothic"/>
                <a:ea typeface="Century Gothic"/>
                <a:cs typeface="Century Gothic"/>
                <a:sym typeface="Century Gothic"/>
              </a:rPr>
              <a:t>, om, </a:t>
            </a:r>
            <a:r>
              <a:rPr lang="en-US" sz="3600" i="1" dirty="0" err="1">
                <a:solidFill>
                  <a:schemeClr val="dk1"/>
                </a:solidFill>
                <a:latin typeface="Century Gothic"/>
                <a:ea typeface="Century Gothic"/>
                <a:cs typeface="Century Gothic"/>
                <a:sym typeface="Century Gothic"/>
              </a:rPr>
              <a:t>nadat</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julle</a:t>
            </a:r>
            <a:r>
              <a:rPr lang="en-US" sz="3600" i="1" dirty="0">
                <a:solidFill>
                  <a:schemeClr val="dk1"/>
                </a:solidFill>
                <a:latin typeface="Century Gothic"/>
                <a:ea typeface="Century Gothic"/>
                <a:cs typeface="Century Gothic"/>
                <a:sym typeface="Century Gothic"/>
              </a:rPr>
              <a:t> die </a:t>
            </a:r>
            <a:r>
              <a:rPr lang="en-US" sz="3600" i="1" dirty="0" err="1">
                <a:solidFill>
                  <a:schemeClr val="dk1"/>
                </a:solidFill>
                <a:latin typeface="Century Gothic"/>
                <a:ea typeface="Century Gothic"/>
                <a:cs typeface="Century Gothic"/>
                <a:sym typeface="Century Gothic"/>
              </a:rPr>
              <a:t>wil</a:t>
            </a:r>
            <a:r>
              <a:rPr lang="en-US" sz="3600" i="1" dirty="0">
                <a:solidFill>
                  <a:schemeClr val="dk1"/>
                </a:solidFill>
                <a:latin typeface="Century Gothic"/>
                <a:ea typeface="Century Gothic"/>
                <a:cs typeface="Century Gothic"/>
                <a:sym typeface="Century Gothic"/>
              </a:rPr>
              <a:t> van God </a:t>
            </a:r>
            <a:r>
              <a:rPr lang="en-US" sz="3600" i="1" dirty="0" err="1">
                <a:solidFill>
                  <a:schemeClr val="dk1"/>
                </a:solidFill>
                <a:latin typeface="Century Gothic"/>
                <a:ea typeface="Century Gothic"/>
                <a:cs typeface="Century Gothic"/>
                <a:sym typeface="Century Gothic"/>
              </a:rPr>
              <a:t>gedoen</a:t>
            </a:r>
            <a:r>
              <a:rPr lang="en-US" sz="3600" i="1" dirty="0">
                <a:solidFill>
                  <a:schemeClr val="dk1"/>
                </a:solidFill>
                <a:latin typeface="Century Gothic"/>
                <a:ea typeface="Century Gothic"/>
                <a:cs typeface="Century Gothic"/>
                <a:sym typeface="Century Gothic"/>
              </a:rPr>
              <a:t> het, die </a:t>
            </a:r>
            <a:r>
              <a:rPr lang="en-US" sz="3600" i="1" dirty="0" err="1">
                <a:solidFill>
                  <a:schemeClr val="dk1"/>
                </a:solidFill>
                <a:latin typeface="Century Gothic"/>
                <a:ea typeface="Century Gothic"/>
                <a:cs typeface="Century Gothic"/>
                <a:sym typeface="Century Gothic"/>
              </a:rPr>
              <a:t>belofte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te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verkry</a:t>
            </a:r>
            <a:r>
              <a:rPr lang="en-US" sz="3600" i="1" dirty="0">
                <a:solidFill>
                  <a:schemeClr val="dk1"/>
                </a:solidFill>
                <a:latin typeface="Century Gothic"/>
                <a:ea typeface="Century Gothic"/>
                <a:cs typeface="Century Gothic"/>
                <a:sym typeface="Century Gothic"/>
              </a:rPr>
              <a:t>. Want </a:t>
            </a:r>
            <a:r>
              <a:rPr lang="en-US" sz="3600" i="1" dirty="0" err="1">
                <a:solidFill>
                  <a:schemeClr val="dk1"/>
                </a:solidFill>
                <a:latin typeface="Century Gothic"/>
                <a:ea typeface="Century Gothic"/>
                <a:cs typeface="Century Gothic"/>
                <a:sym typeface="Century Gothic"/>
              </a:rPr>
              <a:t>nog</a:t>
            </a:r>
            <a:r>
              <a:rPr lang="en-US" sz="3600" i="1" dirty="0">
                <a:solidFill>
                  <a:schemeClr val="dk1"/>
                </a:solidFill>
                <a:latin typeface="Century Gothic"/>
                <a:ea typeface="Century Gothic"/>
                <a:cs typeface="Century Gothic"/>
                <a:sym typeface="Century Gothic"/>
              </a:rPr>
              <a:t> ‘n </a:t>
            </a:r>
            <a:r>
              <a:rPr lang="en-US" sz="3600" i="1" dirty="0" err="1">
                <a:solidFill>
                  <a:schemeClr val="dk1"/>
                </a:solidFill>
                <a:latin typeface="Century Gothic"/>
                <a:ea typeface="Century Gothic"/>
                <a:cs typeface="Century Gothic"/>
                <a:sym typeface="Century Gothic"/>
              </a:rPr>
              <a:t>klein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tydjie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Hy wat </a:t>
            </a:r>
            <a:r>
              <a:rPr lang="en-US" sz="3600" i="1" dirty="0" err="1">
                <a:solidFill>
                  <a:schemeClr val="dk1"/>
                </a:solidFill>
                <a:latin typeface="Century Gothic"/>
                <a:ea typeface="Century Gothic"/>
                <a:cs typeface="Century Gothic"/>
                <a:sym typeface="Century Gothic"/>
              </a:rPr>
              <a:t>kom</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sal</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kom</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nie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versuim</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nie</a:t>
            </a:r>
            <a:r>
              <a:rPr lang="en-US" sz="3600" i="1" dirty="0">
                <a:solidFill>
                  <a:schemeClr val="dk1"/>
                </a:solidFill>
                <a:latin typeface="Century Gothic"/>
                <a:ea typeface="Century Gothic"/>
                <a:cs typeface="Century Gothic"/>
                <a:sym typeface="Century Gothic"/>
              </a:rPr>
              <a:t>. Maar die </a:t>
            </a:r>
            <a:r>
              <a:rPr lang="en-US" sz="3600" i="1" dirty="0" err="1">
                <a:solidFill>
                  <a:schemeClr val="dk1"/>
                </a:solidFill>
                <a:latin typeface="Century Gothic"/>
                <a:ea typeface="Century Gothic"/>
                <a:cs typeface="Century Gothic"/>
                <a:sym typeface="Century Gothic"/>
              </a:rPr>
              <a:t>regverdige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sal</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uit</a:t>
            </a:r>
            <a:r>
              <a:rPr lang="en-US" sz="3600" i="1" dirty="0">
                <a:solidFill>
                  <a:schemeClr val="dk1"/>
                </a:solidFill>
                <a:latin typeface="Century Gothic"/>
                <a:ea typeface="Century Gothic"/>
                <a:cs typeface="Century Gothic"/>
                <a:sym typeface="Century Gothic"/>
              </a:rPr>
              <a:t> die </a:t>
            </a:r>
            <a:r>
              <a:rPr lang="en-US" sz="3600" i="1" dirty="0" err="1">
                <a:solidFill>
                  <a:schemeClr val="dk1"/>
                </a:solidFill>
                <a:latin typeface="Century Gothic"/>
                <a:ea typeface="Century Gothic"/>
                <a:cs typeface="Century Gothic"/>
                <a:sym typeface="Century Gothic"/>
              </a:rPr>
              <a:t>geloof</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lewe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as </a:t>
            </a:r>
            <a:r>
              <a:rPr lang="en-US" sz="3600" i="1" dirty="0" err="1">
                <a:solidFill>
                  <a:schemeClr val="dk1"/>
                </a:solidFill>
                <a:latin typeface="Century Gothic"/>
                <a:ea typeface="Century Gothic"/>
                <a:cs typeface="Century Gothic"/>
                <a:sym typeface="Century Gothic"/>
              </a:rPr>
              <a:t>hy</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hom</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onttrek</a:t>
            </a:r>
            <a:r>
              <a:rPr lang="en-US" sz="3600" i="1" dirty="0">
                <a:solidFill>
                  <a:schemeClr val="dk1"/>
                </a:solidFill>
                <a:latin typeface="Century Gothic"/>
                <a:ea typeface="Century Gothic"/>
                <a:cs typeface="Century Gothic"/>
                <a:sym typeface="Century Gothic"/>
              </a:rPr>
              <a:t>, het my </a:t>
            </a:r>
            <a:r>
              <a:rPr lang="en-US" sz="3600" i="1" dirty="0" err="1">
                <a:solidFill>
                  <a:schemeClr val="dk1"/>
                </a:solidFill>
                <a:latin typeface="Century Gothic"/>
                <a:ea typeface="Century Gothic"/>
                <a:cs typeface="Century Gothic"/>
                <a:sym typeface="Century Gothic"/>
              </a:rPr>
              <a:t>siel</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geen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welbehae</a:t>
            </a:r>
            <a:r>
              <a:rPr lang="en-US" sz="3600" i="1" dirty="0">
                <a:solidFill>
                  <a:schemeClr val="dk1"/>
                </a:solidFill>
                <a:latin typeface="Century Gothic"/>
                <a:ea typeface="Century Gothic"/>
                <a:cs typeface="Century Gothic"/>
                <a:sym typeface="Century Gothic"/>
              </a:rPr>
              <a:t> in </a:t>
            </a:r>
            <a:r>
              <a:rPr lang="en-US" sz="3600" i="1" dirty="0" err="1">
                <a:solidFill>
                  <a:schemeClr val="dk1"/>
                </a:solidFill>
                <a:latin typeface="Century Gothic"/>
                <a:ea typeface="Century Gothic"/>
                <a:cs typeface="Century Gothic"/>
                <a:sym typeface="Century Gothic"/>
              </a:rPr>
              <a:t>hom</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nie</a:t>
            </a:r>
            <a:r>
              <a:rPr lang="en-US" sz="3600" i="1" dirty="0">
                <a:solidFill>
                  <a:schemeClr val="dk1"/>
                </a:solidFill>
                <a:latin typeface="Century Gothic"/>
                <a:ea typeface="Century Gothic"/>
                <a:cs typeface="Century Gothic"/>
                <a:sym typeface="Century Gothic"/>
              </a:rPr>
              <a:t>. Maar by </a:t>
            </a:r>
            <a:r>
              <a:rPr lang="en-US" sz="3600" i="1" dirty="0" err="1">
                <a:solidFill>
                  <a:schemeClr val="dk1"/>
                </a:solidFill>
                <a:latin typeface="Century Gothic"/>
                <a:ea typeface="Century Gothic"/>
                <a:cs typeface="Century Gothic"/>
                <a:sym typeface="Century Gothic"/>
              </a:rPr>
              <a:t>ons</a:t>
            </a:r>
            <a:r>
              <a:rPr lang="en-US" sz="3600" i="1" dirty="0">
                <a:solidFill>
                  <a:schemeClr val="dk1"/>
                </a:solidFill>
                <a:latin typeface="Century Gothic"/>
                <a:ea typeface="Century Gothic"/>
                <a:cs typeface="Century Gothic"/>
                <a:sym typeface="Century Gothic"/>
              </a:rPr>
              <a:t> is </a:t>
            </a:r>
            <a:r>
              <a:rPr lang="en-US" sz="3600" i="1" dirty="0" err="1">
                <a:solidFill>
                  <a:schemeClr val="dk1"/>
                </a:solidFill>
                <a:latin typeface="Century Gothic"/>
                <a:ea typeface="Century Gothic"/>
                <a:cs typeface="Century Gothic"/>
                <a:sym typeface="Century Gothic"/>
              </a:rPr>
              <a:t>daar</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geen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onttrekking</a:t>
            </a:r>
            <a:r>
              <a:rPr lang="en-US" sz="3600" i="1" dirty="0">
                <a:solidFill>
                  <a:schemeClr val="dk1"/>
                </a:solidFill>
                <a:latin typeface="Century Gothic"/>
                <a:ea typeface="Century Gothic"/>
                <a:cs typeface="Century Gothic"/>
                <a:sym typeface="Century Gothic"/>
              </a:rPr>
              <a:t> tot </a:t>
            </a:r>
            <a:r>
              <a:rPr lang="en-US" sz="3600" i="1" dirty="0" err="1">
                <a:solidFill>
                  <a:schemeClr val="dk1"/>
                </a:solidFill>
                <a:latin typeface="Century Gothic"/>
                <a:ea typeface="Century Gothic"/>
                <a:cs typeface="Century Gothic"/>
                <a:sym typeface="Century Gothic"/>
              </a:rPr>
              <a:t>verderf</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nie</a:t>
            </a:r>
            <a:r>
              <a:rPr lang="en-US" sz="3600" i="1" dirty="0">
                <a:solidFill>
                  <a:schemeClr val="dk1"/>
                </a:solidFill>
                <a:latin typeface="Century Gothic"/>
                <a:ea typeface="Century Gothic"/>
                <a:cs typeface="Century Gothic"/>
                <a:sym typeface="Century Gothic"/>
              </a:rPr>
              <a:t>, maar </a:t>
            </a:r>
            <a:r>
              <a:rPr lang="en-US" sz="3600" i="1" dirty="0" err="1">
                <a:solidFill>
                  <a:schemeClr val="dk1"/>
                </a:solidFill>
                <a:latin typeface="Century Gothic"/>
                <a:ea typeface="Century Gothic"/>
                <a:cs typeface="Century Gothic"/>
                <a:sym typeface="Century Gothic"/>
              </a:rPr>
              <a:t>geloof</a:t>
            </a:r>
            <a:r>
              <a:rPr lang="en-US" sz="3600" i="1" dirty="0">
                <a:solidFill>
                  <a:schemeClr val="dk1"/>
                </a:solidFill>
                <a:latin typeface="Century Gothic"/>
                <a:ea typeface="Century Gothic"/>
                <a:cs typeface="Century Gothic"/>
                <a:sym typeface="Century Gothic"/>
              </a:rPr>
              <a:t> tot </a:t>
            </a:r>
            <a:r>
              <a:rPr lang="en-US" sz="3600" i="1" dirty="0" err="1">
                <a:solidFill>
                  <a:schemeClr val="dk1"/>
                </a:solidFill>
                <a:latin typeface="Century Gothic"/>
                <a:ea typeface="Century Gothic"/>
                <a:cs typeface="Century Gothic"/>
                <a:sym typeface="Century Gothic"/>
              </a:rPr>
              <a:t>behoud</a:t>
            </a:r>
            <a:r>
              <a:rPr lang="en-US" sz="3600" i="1" dirty="0">
                <a:solidFill>
                  <a:schemeClr val="dk1"/>
                </a:solidFill>
                <a:latin typeface="Century Gothic"/>
                <a:ea typeface="Century Gothic"/>
                <a:cs typeface="Century Gothic"/>
                <a:sym typeface="Century Gothic"/>
              </a:rPr>
              <a:t> van die </a:t>
            </a:r>
            <a:r>
              <a:rPr lang="en-US" sz="3600" i="1" dirty="0" err="1">
                <a:solidFill>
                  <a:schemeClr val="dk1"/>
                </a:solidFill>
                <a:latin typeface="Century Gothic"/>
                <a:ea typeface="Century Gothic"/>
                <a:cs typeface="Century Gothic"/>
                <a:sym typeface="Century Gothic"/>
              </a:rPr>
              <a:t>lewe</a:t>
            </a:r>
            <a:r>
              <a:rPr lang="en-US" sz="3600" i="1" dirty="0">
                <a:solidFill>
                  <a:schemeClr val="dk1"/>
                </a:solidFill>
                <a:latin typeface="Century Gothic"/>
                <a:ea typeface="Century Gothic"/>
                <a:cs typeface="Century Gothic"/>
                <a:sym typeface="Century Gothic"/>
              </a:rPr>
              <a: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3186830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HEBREËRS 11:13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‘All these people were still living by faith when they died. They did not receive the things promised; they only saw them and welcomed them from a distance.’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4539792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Habakkuk 3:1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‘A prayer of </a:t>
            </a:r>
            <a:r>
              <a:rPr lang="en-US" sz="3600" i="1" dirty="0" err="1">
                <a:solidFill>
                  <a:schemeClr val="dk1"/>
                </a:solidFill>
                <a:latin typeface="Century Gothic"/>
                <a:ea typeface="Century Gothic"/>
                <a:cs typeface="Century Gothic"/>
                <a:sym typeface="Century Gothic"/>
              </a:rPr>
              <a:t>Habakuk</a:t>
            </a:r>
            <a:r>
              <a:rPr lang="en-US" sz="3600" i="1" dirty="0">
                <a:solidFill>
                  <a:schemeClr val="dk1"/>
                </a:solidFill>
                <a:latin typeface="Century Gothic"/>
                <a:ea typeface="Century Gothic"/>
                <a:cs typeface="Century Gothic"/>
                <a:sym typeface="Century Gothic"/>
              </a:rPr>
              <a:t> the prophet, set to wild, enthusiastic and triumphal music.’</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27178036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Habakkuk 3:17-19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‘Al </a:t>
            </a:r>
            <a:r>
              <a:rPr lang="en-US" sz="3600" i="1" dirty="0" err="1">
                <a:solidFill>
                  <a:schemeClr val="dk1"/>
                </a:solidFill>
                <a:latin typeface="Century Gothic"/>
                <a:ea typeface="Century Gothic"/>
                <a:cs typeface="Century Gothic"/>
                <a:sym typeface="Century Gothic"/>
              </a:rPr>
              <a:t>sou</a:t>
            </a:r>
            <a:r>
              <a:rPr lang="en-US" sz="3600" i="1" dirty="0">
                <a:solidFill>
                  <a:schemeClr val="dk1"/>
                </a:solidFill>
                <a:latin typeface="Century Gothic"/>
                <a:ea typeface="Century Gothic"/>
                <a:cs typeface="Century Gothic"/>
                <a:sym typeface="Century Gothic"/>
              </a:rPr>
              <a:t> die </a:t>
            </a:r>
            <a:r>
              <a:rPr lang="en-US" sz="3600" i="1" dirty="0" err="1">
                <a:solidFill>
                  <a:schemeClr val="dk1"/>
                </a:solidFill>
                <a:latin typeface="Century Gothic"/>
                <a:ea typeface="Century Gothic"/>
                <a:cs typeface="Century Gothic"/>
                <a:sym typeface="Century Gothic"/>
              </a:rPr>
              <a:t>vyeboom</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nie</a:t>
            </a:r>
            <a:r>
              <a:rPr lang="en-US" sz="3600" i="1" dirty="0">
                <a:solidFill>
                  <a:schemeClr val="dk1"/>
                </a:solidFill>
                <a:latin typeface="Century Gothic"/>
                <a:ea typeface="Century Gothic"/>
                <a:cs typeface="Century Gothic"/>
                <a:sym typeface="Century Gothic"/>
              </a:rPr>
              <a:t> bot </a:t>
            </a:r>
            <a:r>
              <a:rPr lang="en-US" sz="3600" i="1" dirty="0" err="1">
                <a:solidFill>
                  <a:schemeClr val="dk1"/>
                </a:solidFill>
                <a:latin typeface="Century Gothic"/>
                <a:ea typeface="Century Gothic"/>
                <a:cs typeface="Century Gothic"/>
                <a:sym typeface="Century Gothic"/>
              </a:rPr>
              <a:t>nie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daar</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geen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druiwe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aan</a:t>
            </a:r>
            <a:r>
              <a:rPr lang="en-US" sz="3600" i="1" dirty="0">
                <a:solidFill>
                  <a:schemeClr val="dk1"/>
                </a:solidFill>
                <a:latin typeface="Century Gothic"/>
                <a:ea typeface="Century Gothic"/>
                <a:cs typeface="Century Gothic"/>
                <a:sym typeface="Century Gothic"/>
              </a:rPr>
              <a:t> die </a:t>
            </a:r>
            <a:r>
              <a:rPr lang="en-US" sz="3600" i="1" dirty="0" err="1">
                <a:solidFill>
                  <a:schemeClr val="dk1"/>
                </a:solidFill>
                <a:latin typeface="Century Gothic"/>
                <a:ea typeface="Century Gothic"/>
                <a:cs typeface="Century Gothic"/>
                <a:sym typeface="Century Gothic"/>
              </a:rPr>
              <a:t>wingerde</a:t>
            </a:r>
            <a:r>
              <a:rPr lang="en-US" sz="3600" i="1" dirty="0">
                <a:solidFill>
                  <a:schemeClr val="dk1"/>
                </a:solidFill>
                <a:latin typeface="Century Gothic"/>
                <a:ea typeface="Century Gothic"/>
                <a:cs typeface="Century Gothic"/>
                <a:sym typeface="Century Gothic"/>
              </a:rPr>
              <a:t> wees </a:t>
            </a:r>
            <a:r>
              <a:rPr lang="en-US" sz="3600" i="1" dirty="0" err="1">
                <a:solidFill>
                  <a:schemeClr val="dk1"/>
                </a:solidFill>
                <a:latin typeface="Century Gothic"/>
                <a:ea typeface="Century Gothic"/>
                <a:cs typeface="Century Gothic"/>
                <a:sym typeface="Century Gothic"/>
              </a:rPr>
              <a:t>nie</a:t>
            </a:r>
            <a:r>
              <a:rPr lang="en-US" sz="3600" i="1" dirty="0">
                <a:solidFill>
                  <a:schemeClr val="dk1"/>
                </a:solidFill>
                <a:latin typeface="Century Gothic"/>
                <a:ea typeface="Century Gothic"/>
                <a:cs typeface="Century Gothic"/>
                <a:sym typeface="Century Gothic"/>
              </a:rPr>
              <a:t>, al </a:t>
            </a:r>
            <a:r>
              <a:rPr lang="en-US" sz="3600" i="1" dirty="0" err="1">
                <a:solidFill>
                  <a:schemeClr val="dk1"/>
                </a:solidFill>
                <a:latin typeface="Century Gothic"/>
                <a:ea typeface="Century Gothic"/>
                <a:cs typeface="Century Gothic"/>
                <a:sym typeface="Century Gothic"/>
              </a:rPr>
              <a:t>sou</a:t>
            </a:r>
            <a:r>
              <a:rPr lang="en-US" sz="3600" i="1" dirty="0">
                <a:solidFill>
                  <a:schemeClr val="dk1"/>
                </a:solidFill>
                <a:latin typeface="Century Gothic"/>
                <a:ea typeface="Century Gothic"/>
                <a:cs typeface="Century Gothic"/>
                <a:sym typeface="Century Gothic"/>
              </a:rPr>
              <a:t> die </a:t>
            </a:r>
            <a:r>
              <a:rPr lang="en-US" sz="3600" i="1" dirty="0" err="1">
                <a:solidFill>
                  <a:schemeClr val="dk1"/>
                </a:solidFill>
                <a:latin typeface="Century Gothic"/>
                <a:ea typeface="Century Gothic"/>
                <a:cs typeface="Century Gothic"/>
                <a:sym typeface="Century Gothic"/>
              </a:rPr>
              <a:t>olyfoes</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misluk</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die </a:t>
            </a:r>
            <a:r>
              <a:rPr lang="en-US" sz="3600" i="1" dirty="0" err="1">
                <a:solidFill>
                  <a:schemeClr val="dk1"/>
                </a:solidFill>
                <a:latin typeface="Century Gothic"/>
                <a:ea typeface="Century Gothic"/>
                <a:cs typeface="Century Gothic"/>
                <a:sym typeface="Century Gothic"/>
              </a:rPr>
              <a:t>lande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geen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oes</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lewer</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nie</a:t>
            </a:r>
            <a:r>
              <a:rPr lang="en-US" sz="3600" i="1" dirty="0">
                <a:solidFill>
                  <a:schemeClr val="dk1"/>
                </a:solidFill>
                <a:latin typeface="Century Gothic"/>
                <a:ea typeface="Century Gothic"/>
                <a:cs typeface="Century Gothic"/>
                <a:sym typeface="Century Gothic"/>
              </a:rPr>
              <a:t>, al </a:t>
            </a:r>
            <a:r>
              <a:rPr lang="en-US" sz="3600" i="1" dirty="0" err="1">
                <a:solidFill>
                  <a:schemeClr val="dk1"/>
                </a:solidFill>
                <a:latin typeface="Century Gothic"/>
                <a:ea typeface="Century Gothic"/>
                <a:cs typeface="Century Gothic"/>
                <a:sym typeface="Century Gothic"/>
              </a:rPr>
              <a:t>sou</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daar</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geen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kleinvee</a:t>
            </a:r>
            <a:r>
              <a:rPr lang="en-US" sz="3600" i="1" dirty="0">
                <a:solidFill>
                  <a:schemeClr val="dk1"/>
                </a:solidFill>
                <a:latin typeface="Century Gothic"/>
                <a:ea typeface="Century Gothic"/>
                <a:cs typeface="Century Gothic"/>
                <a:sym typeface="Century Gothic"/>
              </a:rPr>
              <a:t> in die </a:t>
            </a:r>
            <a:r>
              <a:rPr lang="en-US" sz="3600" i="1" dirty="0" err="1">
                <a:solidFill>
                  <a:schemeClr val="dk1"/>
                </a:solidFill>
                <a:latin typeface="Century Gothic"/>
                <a:ea typeface="Century Gothic"/>
                <a:cs typeface="Century Gothic"/>
                <a:sym typeface="Century Gothic"/>
              </a:rPr>
              <a:t>kampe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meer</a:t>
            </a:r>
            <a:r>
              <a:rPr lang="en-US" sz="3600" i="1" dirty="0">
                <a:solidFill>
                  <a:schemeClr val="dk1"/>
                </a:solidFill>
                <a:latin typeface="Century Gothic"/>
                <a:ea typeface="Century Gothic"/>
                <a:cs typeface="Century Gothic"/>
                <a:sym typeface="Century Gothic"/>
              </a:rPr>
              <a:t> wees </a:t>
            </a:r>
            <a:r>
              <a:rPr lang="en-US" sz="3600" i="1" dirty="0" err="1">
                <a:solidFill>
                  <a:schemeClr val="dk1"/>
                </a:solidFill>
                <a:latin typeface="Century Gothic"/>
                <a:ea typeface="Century Gothic"/>
                <a:cs typeface="Century Gothic"/>
                <a:sym typeface="Century Gothic"/>
              </a:rPr>
              <a:t>nie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die </a:t>
            </a:r>
            <a:r>
              <a:rPr lang="en-US" sz="3600" i="1" dirty="0" err="1">
                <a:solidFill>
                  <a:schemeClr val="dk1"/>
                </a:solidFill>
                <a:latin typeface="Century Gothic"/>
                <a:ea typeface="Century Gothic"/>
                <a:cs typeface="Century Gothic"/>
                <a:sym typeface="Century Gothic"/>
              </a:rPr>
              <a:t>beeskrale</a:t>
            </a:r>
            <a:r>
              <a:rPr lang="en-US" sz="3600" i="1" dirty="0">
                <a:solidFill>
                  <a:schemeClr val="dk1"/>
                </a:solidFill>
                <a:latin typeface="Century Gothic"/>
                <a:ea typeface="Century Gothic"/>
                <a:cs typeface="Century Gothic"/>
                <a:sym typeface="Century Gothic"/>
              </a:rPr>
              <a:t> sonder </a:t>
            </a:r>
            <a:r>
              <a:rPr lang="en-US" sz="3600" i="1" dirty="0" err="1">
                <a:solidFill>
                  <a:schemeClr val="dk1"/>
                </a:solidFill>
                <a:latin typeface="Century Gothic"/>
                <a:ea typeface="Century Gothic"/>
                <a:cs typeface="Century Gothic"/>
                <a:sym typeface="Century Gothic"/>
              </a:rPr>
              <a:t>beeste</a:t>
            </a:r>
            <a:r>
              <a:rPr lang="en-US" sz="3600" i="1" dirty="0">
                <a:solidFill>
                  <a:schemeClr val="dk1"/>
                </a:solidFill>
                <a:latin typeface="Century Gothic"/>
                <a:ea typeface="Century Gothic"/>
                <a:cs typeface="Century Gothic"/>
                <a:sym typeface="Century Gothic"/>
              </a:rPr>
              <a:t> wees…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84234706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Habakkuk 3:17-19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a:t>
            </a:r>
            <a:r>
              <a:rPr lang="en-US" sz="3600" i="1" dirty="0" err="1">
                <a:solidFill>
                  <a:schemeClr val="dk1"/>
                </a:solidFill>
                <a:latin typeface="Century Gothic"/>
                <a:ea typeface="Century Gothic"/>
                <a:cs typeface="Century Gothic"/>
                <a:sym typeface="Century Gothic"/>
              </a:rPr>
              <a:t>Nogtans</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sal</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ek</a:t>
            </a:r>
            <a:r>
              <a:rPr lang="en-US" sz="3600" i="1" dirty="0">
                <a:solidFill>
                  <a:schemeClr val="dk1"/>
                </a:solidFill>
                <a:latin typeface="Century Gothic"/>
                <a:ea typeface="Century Gothic"/>
                <a:cs typeface="Century Gothic"/>
                <a:sym typeface="Century Gothic"/>
              </a:rPr>
              <a:t> in die Here </a:t>
            </a:r>
            <a:r>
              <a:rPr lang="en-US" sz="3600" i="1" dirty="0" err="1">
                <a:solidFill>
                  <a:schemeClr val="dk1"/>
                </a:solidFill>
                <a:latin typeface="Century Gothic"/>
                <a:ea typeface="Century Gothic"/>
                <a:cs typeface="Century Gothic"/>
                <a:sym typeface="Century Gothic"/>
              </a:rPr>
              <a:t>jubel</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sal</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ek</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juig</a:t>
            </a:r>
            <a:r>
              <a:rPr lang="en-US" sz="3600" i="1" dirty="0">
                <a:solidFill>
                  <a:schemeClr val="dk1"/>
                </a:solidFill>
                <a:latin typeface="Century Gothic"/>
                <a:ea typeface="Century Gothic"/>
                <a:cs typeface="Century Gothic"/>
                <a:sym typeface="Century Gothic"/>
              </a:rPr>
              <a:t> in God my Redder. Die Here my God gee </a:t>
            </a:r>
            <a:r>
              <a:rPr lang="en-US" sz="3600" i="1" dirty="0" err="1">
                <a:solidFill>
                  <a:schemeClr val="dk1"/>
                </a:solidFill>
                <a:latin typeface="Century Gothic"/>
                <a:ea typeface="Century Gothic"/>
                <a:cs typeface="Century Gothic"/>
                <a:sym typeface="Century Gothic"/>
              </a:rPr>
              <a:t>vir</a:t>
            </a:r>
            <a:r>
              <a:rPr lang="en-US" sz="3600" i="1" dirty="0">
                <a:solidFill>
                  <a:schemeClr val="dk1"/>
                </a:solidFill>
                <a:latin typeface="Century Gothic"/>
                <a:ea typeface="Century Gothic"/>
                <a:cs typeface="Century Gothic"/>
                <a:sym typeface="Century Gothic"/>
              </a:rPr>
              <a:t> my </a:t>
            </a:r>
            <a:r>
              <a:rPr lang="en-US" sz="3600" i="1" dirty="0" err="1">
                <a:solidFill>
                  <a:schemeClr val="dk1"/>
                </a:solidFill>
                <a:latin typeface="Century Gothic"/>
                <a:ea typeface="Century Gothic"/>
                <a:cs typeface="Century Gothic"/>
                <a:sym typeface="Century Gothic"/>
              </a:rPr>
              <a:t>krag</a:t>
            </a:r>
            <a:r>
              <a:rPr lang="en-US" sz="3600" i="1" dirty="0">
                <a:solidFill>
                  <a:schemeClr val="dk1"/>
                </a:solidFill>
                <a:latin typeface="Century Gothic"/>
                <a:ea typeface="Century Gothic"/>
                <a:cs typeface="Century Gothic"/>
                <a:sym typeface="Century Gothic"/>
              </a:rPr>
              <a:t>, Hy </a:t>
            </a:r>
            <a:r>
              <a:rPr lang="en-US" sz="3600" i="1" dirty="0" err="1">
                <a:solidFill>
                  <a:schemeClr val="dk1"/>
                </a:solidFill>
                <a:latin typeface="Century Gothic"/>
                <a:ea typeface="Century Gothic"/>
                <a:cs typeface="Century Gothic"/>
                <a:sym typeface="Century Gothic"/>
              </a:rPr>
              <a:t>maak</a:t>
            </a:r>
            <a:r>
              <a:rPr lang="en-US" sz="3600" i="1" dirty="0">
                <a:solidFill>
                  <a:schemeClr val="dk1"/>
                </a:solidFill>
                <a:latin typeface="Century Gothic"/>
                <a:ea typeface="Century Gothic"/>
                <a:cs typeface="Century Gothic"/>
                <a:sym typeface="Century Gothic"/>
              </a:rPr>
              <a:t> my </a:t>
            </a:r>
            <a:r>
              <a:rPr lang="en-US" sz="3600" i="1" dirty="0" err="1">
                <a:solidFill>
                  <a:schemeClr val="dk1"/>
                </a:solidFill>
                <a:latin typeface="Century Gothic"/>
                <a:ea typeface="Century Gothic"/>
                <a:cs typeface="Century Gothic"/>
                <a:sym typeface="Century Gothic"/>
              </a:rPr>
              <a:t>voete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soos</a:t>
            </a:r>
            <a:r>
              <a:rPr lang="en-US" sz="3600" i="1" dirty="0">
                <a:solidFill>
                  <a:schemeClr val="dk1"/>
                </a:solidFill>
                <a:latin typeface="Century Gothic"/>
                <a:ea typeface="Century Gothic"/>
                <a:cs typeface="Century Gothic"/>
                <a:sym typeface="Century Gothic"/>
              </a:rPr>
              <a:t> die van ‘n </a:t>
            </a:r>
            <a:r>
              <a:rPr lang="en-US" sz="3600" i="1" dirty="0" err="1">
                <a:solidFill>
                  <a:schemeClr val="dk1"/>
                </a:solidFill>
                <a:latin typeface="Century Gothic"/>
                <a:ea typeface="Century Gothic"/>
                <a:cs typeface="Century Gothic"/>
                <a:sym typeface="Century Gothic"/>
              </a:rPr>
              <a:t>ribbok</a:t>
            </a:r>
            <a:r>
              <a:rPr lang="en-US" sz="3600" i="1" dirty="0">
                <a:solidFill>
                  <a:schemeClr val="dk1"/>
                </a:solidFill>
                <a:latin typeface="Century Gothic"/>
                <a:ea typeface="Century Gothic"/>
                <a:cs typeface="Century Gothic"/>
                <a:sym typeface="Century Gothic"/>
              </a:rPr>
              <a:t>, op </a:t>
            </a:r>
            <a:r>
              <a:rPr lang="en-US" sz="3600" i="1" dirty="0" err="1">
                <a:solidFill>
                  <a:schemeClr val="dk1"/>
                </a:solidFill>
                <a:latin typeface="Century Gothic"/>
                <a:ea typeface="Century Gothic"/>
                <a:cs typeface="Century Gothic"/>
                <a:sym typeface="Century Gothic"/>
              </a:rPr>
              <a:t>hoë</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plekke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laat</a:t>
            </a:r>
            <a:r>
              <a:rPr lang="en-US" sz="3600" i="1" dirty="0">
                <a:solidFill>
                  <a:schemeClr val="dk1"/>
                </a:solidFill>
                <a:latin typeface="Century Gothic"/>
                <a:ea typeface="Century Gothic"/>
                <a:cs typeface="Century Gothic"/>
                <a:sym typeface="Century Gothic"/>
              </a:rPr>
              <a:t> Hy my </a:t>
            </a:r>
            <a:r>
              <a:rPr lang="en-US" sz="3600" i="1" dirty="0" err="1">
                <a:solidFill>
                  <a:schemeClr val="dk1"/>
                </a:solidFill>
                <a:latin typeface="Century Gothic"/>
                <a:ea typeface="Century Gothic"/>
                <a:cs typeface="Century Gothic"/>
                <a:sym typeface="Century Gothic"/>
              </a:rPr>
              <a:t>veilig</a:t>
            </a:r>
            <a:r>
              <a:rPr lang="en-US" sz="3600" i="1" dirty="0">
                <a:solidFill>
                  <a:schemeClr val="dk1"/>
                </a:solidFill>
                <a:latin typeface="Century Gothic"/>
                <a:ea typeface="Century Gothic"/>
                <a:cs typeface="Century Gothic"/>
                <a:sym typeface="Century Gothic"/>
              </a:rPr>
              <a:t> loop.’</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9682118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Habakkuk 1:1-2:4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This is the message that came to the prophet Habakkuk in a vision from God: O Lord, how long must I call for help before you will listen? I shout to You in vain; there is no answer. ‘Help! Murder!’ I cry, but no one comes to save.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96891171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MARKUS 4:35-40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toe </a:t>
            </a:r>
            <a:r>
              <a:rPr lang="en-US" sz="3600" i="1" dirty="0" err="1">
                <a:solidFill>
                  <a:schemeClr val="dk1"/>
                </a:solidFill>
                <a:latin typeface="Century Gothic"/>
                <a:ea typeface="Century Gothic"/>
                <a:cs typeface="Century Gothic"/>
                <a:sym typeface="Century Gothic"/>
              </a:rPr>
              <a:t>dit</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aand</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geword</a:t>
            </a:r>
            <a:r>
              <a:rPr lang="en-US" sz="3600" i="1" dirty="0">
                <a:solidFill>
                  <a:schemeClr val="dk1"/>
                </a:solidFill>
                <a:latin typeface="Century Gothic"/>
                <a:ea typeface="Century Gothic"/>
                <a:cs typeface="Century Gothic"/>
                <a:sym typeface="Century Gothic"/>
              </a:rPr>
              <a:t> het op </a:t>
            </a:r>
            <a:r>
              <a:rPr lang="en-US" sz="3600" i="1" dirty="0" err="1">
                <a:solidFill>
                  <a:schemeClr val="dk1"/>
                </a:solidFill>
                <a:latin typeface="Century Gothic"/>
                <a:ea typeface="Century Gothic"/>
                <a:cs typeface="Century Gothic"/>
                <a:sym typeface="Century Gothic"/>
              </a:rPr>
              <a:t>daardie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dag</a:t>
            </a:r>
            <a:r>
              <a:rPr lang="en-US" sz="3600" i="1" dirty="0">
                <a:solidFill>
                  <a:schemeClr val="dk1"/>
                </a:solidFill>
                <a:latin typeface="Century Gothic"/>
                <a:ea typeface="Century Gothic"/>
                <a:cs typeface="Century Gothic"/>
                <a:sym typeface="Century Gothic"/>
              </a:rPr>
              <a:t>, het Hy </a:t>
            </a:r>
            <a:r>
              <a:rPr lang="en-US" sz="3600" i="1" dirty="0" err="1">
                <a:solidFill>
                  <a:schemeClr val="dk1"/>
                </a:solidFill>
                <a:latin typeface="Century Gothic"/>
                <a:ea typeface="Century Gothic"/>
                <a:cs typeface="Century Gothic"/>
                <a:sym typeface="Century Gothic"/>
              </a:rPr>
              <a:t>vir</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hulle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gesê</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Laat</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ons</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oorvaar</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na</a:t>
            </a:r>
            <a:r>
              <a:rPr lang="en-US" sz="3600" i="1" dirty="0">
                <a:solidFill>
                  <a:schemeClr val="dk1"/>
                </a:solidFill>
                <a:latin typeface="Century Gothic"/>
                <a:ea typeface="Century Gothic"/>
                <a:cs typeface="Century Gothic"/>
                <a:sym typeface="Century Gothic"/>
              </a:rPr>
              <a:t> die </a:t>
            </a:r>
            <a:r>
              <a:rPr lang="en-US" sz="3600" i="1" dirty="0" err="1">
                <a:solidFill>
                  <a:schemeClr val="dk1"/>
                </a:solidFill>
                <a:latin typeface="Century Gothic"/>
                <a:ea typeface="Century Gothic"/>
                <a:cs typeface="Century Gothic"/>
                <a:sym typeface="Century Gothic"/>
              </a:rPr>
              <a:t>ander</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kant</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hulle</a:t>
            </a:r>
            <a:r>
              <a:rPr lang="en-US" sz="3600" i="1" dirty="0">
                <a:solidFill>
                  <a:schemeClr val="dk1"/>
                </a:solidFill>
                <a:latin typeface="Century Gothic"/>
                <a:ea typeface="Century Gothic"/>
                <a:cs typeface="Century Gothic"/>
                <a:sym typeface="Century Gothic"/>
              </a:rPr>
              <a:t> het die </a:t>
            </a:r>
            <a:r>
              <a:rPr lang="en-US" sz="3600" i="1" dirty="0" err="1">
                <a:solidFill>
                  <a:schemeClr val="dk1"/>
                </a:solidFill>
                <a:latin typeface="Century Gothic"/>
                <a:ea typeface="Century Gothic"/>
                <a:cs typeface="Century Gothic"/>
                <a:sym typeface="Century Gothic"/>
              </a:rPr>
              <a:t>skare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verlaat</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Hom</a:t>
            </a:r>
            <a:r>
              <a:rPr lang="en-US" sz="3600" i="1" dirty="0">
                <a:solidFill>
                  <a:schemeClr val="dk1"/>
                </a:solidFill>
                <a:latin typeface="Century Gothic"/>
                <a:ea typeface="Century Gothic"/>
                <a:cs typeface="Century Gothic"/>
                <a:sym typeface="Century Gothic"/>
              </a:rPr>
              <a:t>, net </a:t>
            </a:r>
            <a:r>
              <a:rPr lang="en-US" sz="3600" i="1" dirty="0" err="1">
                <a:solidFill>
                  <a:schemeClr val="dk1"/>
                </a:solidFill>
                <a:latin typeface="Century Gothic"/>
                <a:ea typeface="Century Gothic"/>
                <a:cs typeface="Century Gothic"/>
                <a:sym typeface="Century Gothic"/>
              </a:rPr>
              <a:t>soos</a:t>
            </a:r>
            <a:r>
              <a:rPr lang="en-US" sz="3600" i="1" dirty="0">
                <a:solidFill>
                  <a:schemeClr val="dk1"/>
                </a:solidFill>
                <a:latin typeface="Century Gothic"/>
                <a:ea typeface="Century Gothic"/>
                <a:cs typeface="Century Gothic"/>
                <a:sym typeface="Century Gothic"/>
              </a:rPr>
              <a:t> Hy was, </a:t>
            </a:r>
            <a:r>
              <a:rPr lang="en-US" sz="3600" i="1" dirty="0" err="1">
                <a:solidFill>
                  <a:schemeClr val="dk1"/>
                </a:solidFill>
                <a:latin typeface="Century Gothic"/>
                <a:ea typeface="Century Gothic"/>
                <a:cs typeface="Century Gothic"/>
                <a:sym typeface="Century Gothic"/>
              </a:rPr>
              <a:t>saamgeneem</a:t>
            </a:r>
            <a:r>
              <a:rPr lang="en-US" sz="3600" i="1" dirty="0">
                <a:solidFill>
                  <a:schemeClr val="dk1"/>
                </a:solidFill>
                <a:latin typeface="Century Gothic"/>
                <a:ea typeface="Century Gothic"/>
                <a:cs typeface="Century Gothic"/>
                <a:sym typeface="Century Gothic"/>
              </a:rPr>
              <a:t> in die </a:t>
            </a:r>
            <a:r>
              <a:rPr lang="en-US" sz="3600" i="1" dirty="0" err="1">
                <a:solidFill>
                  <a:schemeClr val="dk1"/>
                </a:solidFill>
                <a:latin typeface="Century Gothic"/>
                <a:ea typeface="Century Gothic"/>
                <a:cs typeface="Century Gothic"/>
                <a:sym typeface="Century Gothic"/>
              </a:rPr>
              <a:t>skuit</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daar</a:t>
            </a:r>
            <a:r>
              <a:rPr lang="en-US" sz="3600" i="1" dirty="0">
                <a:solidFill>
                  <a:schemeClr val="dk1"/>
                </a:solidFill>
                <a:latin typeface="Century Gothic"/>
                <a:ea typeface="Century Gothic"/>
                <a:cs typeface="Century Gothic"/>
                <a:sym typeface="Century Gothic"/>
              </a:rPr>
              <a:t> was </a:t>
            </a:r>
            <a:r>
              <a:rPr lang="en-US" sz="3600" i="1" dirty="0" err="1">
                <a:solidFill>
                  <a:schemeClr val="dk1"/>
                </a:solidFill>
                <a:latin typeface="Century Gothic"/>
                <a:ea typeface="Century Gothic"/>
                <a:cs typeface="Century Gothic"/>
                <a:sym typeface="Century Gothic"/>
              </a:rPr>
              <a:t>ook</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ander</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skuitjies</a:t>
            </a:r>
            <a:r>
              <a:rPr lang="en-US" sz="3600" i="1" dirty="0">
                <a:solidFill>
                  <a:schemeClr val="dk1"/>
                </a:solidFill>
                <a:latin typeface="Century Gothic"/>
                <a:ea typeface="Century Gothic"/>
                <a:cs typeface="Century Gothic"/>
                <a:sym typeface="Century Gothic"/>
              </a:rPr>
              <a:t> by </a:t>
            </a:r>
            <a:r>
              <a:rPr lang="en-US" sz="3600" i="1" dirty="0" err="1">
                <a:solidFill>
                  <a:schemeClr val="dk1"/>
                </a:solidFill>
                <a:latin typeface="Century Gothic"/>
                <a:ea typeface="Century Gothic"/>
                <a:cs typeface="Century Gothic"/>
                <a:sym typeface="Century Gothic"/>
              </a:rPr>
              <a:t>Hom</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‘n </a:t>
            </a:r>
            <a:r>
              <a:rPr lang="en-US" sz="3600" i="1" dirty="0" err="1">
                <a:solidFill>
                  <a:schemeClr val="dk1"/>
                </a:solidFill>
                <a:latin typeface="Century Gothic"/>
                <a:ea typeface="Century Gothic"/>
                <a:cs typeface="Century Gothic"/>
                <a:sym typeface="Century Gothic"/>
              </a:rPr>
              <a:t>groot</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stormwind</a:t>
            </a:r>
            <a:r>
              <a:rPr lang="en-US" sz="3600" i="1" dirty="0">
                <a:solidFill>
                  <a:schemeClr val="dk1"/>
                </a:solidFill>
                <a:latin typeface="Century Gothic"/>
                <a:ea typeface="Century Gothic"/>
                <a:cs typeface="Century Gothic"/>
                <a:sym typeface="Century Gothic"/>
              </a:rPr>
              <a:t> het </a:t>
            </a:r>
            <a:r>
              <a:rPr lang="en-US" sz="3600" i="1" dirty="0" err="1">
                <a:solidFill>
                  <a:schemeClr val="dk1"/>
                </a:solidFill>
                <a:latin typeface="Century Gothic"/>
                <a:ea typeface="Century Gothic"/>
                <a:cs typeface="Century Gothic"/>
                <a:sym typeface="Century Gothic"/>
              </a:rPr>
              <a:t>opgekom</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die </a:t>
            </a:r>
            <a:r>
              <a:rPr lang="en-US" sz="3600" i="1" dirty="0" err="1">
                <a:solidFill>
                  <a:schemeClr val="dk1"/>
                </a:solidFill>
                <a:latin typeface="Century Gothic"/>
                <a:ea typeface="Century Gothic"/>
                <a:cs typeface="Century Gothic"/>
                <a:sym typeface="Century Gothic"/>
              </a:rPr>
              <a:t>golwe</a:t>
            </a:r>
            <a:r>
              <a:rPr lang="en-US" sz="3600" i="1" dirty="0">
                <a:solidFill>
                  <a:schemeClr val="dk1"/>
                </a:solidFill>
                <a:latin typeface="Century Gothic"/>
                <a:ea typeface="Century Gothic"/>
                <a:cs typeface="Century Gothic"/>
                <a:sym typeface="Century Gothic"/>
              </a:rPr>
              <a:t> het in die </a:t>
            </a:r>
            <a:r>
              <a:rPr lang="en-US" sz="3600" i="1" dirty="0" err="1">
                <a:solidFill>
                  <a:schemeClr val="dk1"/>
                </a:solidFill>
                <a:latin typeface="Century Gothic"/>
                <a:ea typeface="Century Gothic"/>
                <a:cs typeface="Century Gothic"/>
                <a:sym typeface="Century Gothic"/>
              </a:rPr>
              <a:t>skuit</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geslaan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sodat</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dit</a:t>
            </a:r>
            <a:r>
              <a:rPr lang="en-US" sz="3600" i="1" dirty="0">
                <a:solidFill>
                  <a:schemeClr val="dk1"/>
                </a:solidFill>
                <a:latin typeface="Century Gothic"/>
                <a:ea typeface="Century Gothic"/>
                <a:cs typeface="Century Gothic"/>
                <a:sym typeface="Century Gothic"/>
              </a:rPr>
              <a:t> al vol </a:t>
            </a:r>
            <a:r>
              <a:rPr lang="en-US" sz="3600" i="1" dirty="0" err="1">
                <a:solidFill>
                  <a:schemeClr val="dk1"/>
                </a:solidFill>
                <a:latin typeface="Century Gothic"/>
                <a:ea typeface="Century Gothic"/>
                <a:cs typeface="Century Gothic"/>
                <a:sym typeface="Century Gothic"/>
              </a:rPr>
              <a:t>wou</a:t>
            </a:r>
            <a:r>
              <a:rPr lang="en-US" sz="3600" i="1" dirty="0">
                <a:solidFill>
                  <a:schemeClr val="dk1"/>
                </a:solidFill>
                <a:latin typeface="Century Gothic"/>
                <a:ea typeface="Century Gothic"/>
                <a:cs typeface="Century Gothic"/>
                <a:sym typeface="Century Gothic"/>
              </a:rPr>
              <a:t> word.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2496495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MARKUS 4:35-40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Maar Hy was </a:t>
            </a:r>
            <a:r>
              <a:rPr lang="en-US" sz="3600" i="1" dirty="0" err="1">
                <a:solidFill>
                  <a:schemeClr val="dk1"/>
                </a:solidFill>
                <a:latin typeface="Century Gothic"/>
                <a:ea typeface="Century Gothic"/>
                <a:cs typeface="Century Gothic"/>
                <a:sym typeface="Century Gothic"/>
              </a:rPr>
              <a:t>agter</a:t>
            </a:r>
            <a:r>
              <a:rPr lang="en-US" sz="3600" i="1" dirty="0">
                <a:solidFill>
                  <a:schemeClr val="dk1"/>
                </a:solidFill>
                <a:latin typeface="Century Gothic"/>
                <a:ea typeface="Century Gothic"/>
                <a:cs typeface="Century Gothic"/>
                <a:sym typeface="Century Gothic"/>
              </a:rPr>
              <a:t> op die </a:t>
            </a:r>
            <a:r>
              <a:rPr lang="en-US" sz="3600" i="1" dirty="0" err="1">
                <a:solidFill>
                  <a:schemeClr val="dk1"/>
                </a:solidFill>
                <a:latin typeface="Century Gothic"/>
                <a:ea typeface="Century Gothic"/>
                <a:cs typeface="Century Gothic"/>
                <a:sym typeface="Century Gothic"/>
              </a:rPr>
              <a:t>skuit</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aan</a:t>
            </a:r>
            <a:r>
              <a:rPr lang="en-US" sz="3600" i="1" dirty="0">
                <a:solidFill>
                  <a:schemeClr val="dk1"/>
                </a:solidFill>
                <a:latin typeface="Century Gothic"/>
                <a:ea typeface="Century Gothic"/>
                <a:cs typeface="Century Gothic"/>
                <a:sym typeface="Century Gothic"/>
              </a:rPr>
              <a:t> die </a:t>
            </a:r>
            <a:r>
              <a:rPr lang="en-US" sz="3600" i="1" dirty="0" err="1">
                <a:solidFill>
                  <a:schemeClr val="dk1"/>
                </a:solidFill>
                <a:latin typeface="Century Gothic"/>
                <a:ea typeface="Century Gothic"/>
                <a:cs typeface="Century Gothic"/>
                <a:sym typeface="Century Gothic"/>
              </a:rPr>
              <a:t>slaap</a:t>
            </a:r>
            <a:r>
              <a:rPr lang="en-US" sz="3600" i="1" dirty="0">
                <a:solidFill>
                  <a:schemeClr val="dk1"/>
                </a:solidFill>
                <a:latin typeface="Century Gothic"/>
                <a:ea typeface="Century Gothic"/>
                <a:cs typeface="Century Gothic"/>
                <a:sym typeface="Century Gothic"/>
              </a:rPr>
              <a:t> op die </a:t>
            </a:r>
            <a:r>
              <a:rPr lang="en-US" sz="3600" i="1" dirty="0" err="1">
                <a:solidFill>
                  <a:schemeClr val="dk1"/>
                </a:solidFill>
                <a:latin typeface="Century Gothic"/>
                <a:ea typeface="Century Gothic"/>
                <a:cs typeface="Century Gothic"/>
                <a:sym typeface="Century Gothic"/>
              </a:rPr>
              <a:t>kussing</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hulle</a:t>
            </a:r>
            <a:r>
              <a:rPr lang="en-US" sz="3600" i="1" dirty="0">
                <a:solidFill>
                  <a:schemeClr val="dk1"/>
                </a:solidFill>
                <a:latin typeface="Century Gothic"/>
                <a:ea typeface="Century Gothic"/>
                <a:cs typeface="Century Gothic"/>
                <a:sym typeface="Century Gothic"/>
              </a:rPr>
              <a:t> het </a:t>
            </a:r>
            <a:r>
              <a:rPr lang="en-US" sz="3600" i="1" dirty="0" err="1">
                <a:solidFill>
                  <a:schemeClr val="dk1"/>
                </a:solidFill>
                <a:latin typeface="Century Gothic"/>
                <a:ea typeface="Century Gothic"/>
                <a:cs typeface="Century Gothic"/>
                <a:sym typeface="Century Gothic"/>
              </a:rPr>
              <a:t>Hom</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wakker</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gemaak</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vir</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Hom</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gesê</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Meester</a:t>
            </a:r>
            <a:r>
              <a:rPr lang="en-US" sz="3600" i="1" dirty="0">
                <a:solidFill>
                  <a:schemeClr val="dk1"/>
                </a:solidFill>
                <a:latin typeface="Century Gothic"/>
                <a:ea typeface="Century Gothic"/>
                <a:cs typeface="Century Gothic"/>
                <a:sym typeface="Century Gothic"/>
              </a:rPr>
              <a:t>, gee U </a:t>
            </a:r>
            <a:r>
              <a:rPr lang="en-US" sz="3600" i="1" dirty="0" err="1">
                <a:solidFill>
                  <a:schemeClr val="dk1"/>
                </a:solidFill>
                <a:latin typeface="Century Gothic"/>
                <a:ea typeface="Century Gothic"/>
                <a:cs typeface="Century Gothic"/>
                <a:sym typeface="Century Gothic"/>
              </a:rPr>
              <a:t>nie</a:t>
            </a:r>
            <a:r>
              <a:rPr lang="en-US" sz="3600" i="1" dirty="0">
                <a:solidFill>
                  <a:schemeClr val="dk1"/>
                </a:solidFill>
                <a:latin typeface="Century Gothic"/>
                <a:ea typeface="Century Gothic"/>
                <a:cs typeface="Century Gothic"/>
                <a:sym typeface="Century Gothic"/>
              </a:rPr>
              <a:t> om </a:t>
            </a:r>
            <a:r>
              <a:rPr lang="en-US" sz="3600" i="1" dirty="0" err="1">
                <a:solidFill>
                  <a:schemeClr val="dk1"/>
                </a:solidFill>
                <a:latin typeface="Century Gothic"/>
                <a:ea typeface="Century Gothic"/>
                <a:cs typeface="Century Gothic"/>
                <a:sym typeface="Century Gothic"/>
              </a:rPr>
              <a:t>dat</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ons</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vergaan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nie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Hy het </a:t>
            </a:r>
            <a:r>
              <a:rPr lang="en-US" sz="3600" i="1" dirty="0" err="1">
                <a:solidFill>
                  <a:schemeClr val="dk1"/>
                </a:solidFill>
                <a:latin typeface="Century Gothic"/>
                <a:ea typeface="Century Gothic"/>
                <a:cs typeface="Century Gothic"/>
                <a:sym typeface="Century Gothic"/>
              </a:rPr>
              <a:t>opgestaan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die wind </a:t>
            </a:r>
            <a:r>
              <a:rPr lang="en-US" sz="3600" i="1" dirty="0" err="1">
                <a:solidFill>
                  <a:schemeClr val="dk1"/>
                </a:solidFill>
                <a:latin typeface="Century Gothic"/>
                <a:ea typeface="Century Gothic"/>
                <a:cs typeface="Century Gothic"/>
                <a:sym typeface="Century Gothic"/>
              </a:rPr>
              <a:t>bestraf</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vir</a:t>
            </a:r>
            <a:r>
              <a:rPr lang="en-US" sz="3600" i="1" dirty="0">
                <a:solidFill>
                  <a:schemeClr val="dk1"/>
                </a:solidFill>
                <a:latin typeface="Century Gothic"/>
                <a:ea typeface="Century Gothic"/>
                <a:cs typeface="Century Gothic"/>
                <a:sym typeface="Century Gothic"/>
              </a:rPr>
              <a:t> die see </a:t>
            </a:r>
            <a:r>
              <a:rPr lang="en-US" sz="3600" i="1" dirty="0" err="1">
                <a:solidFill>
                  <a:schemeClr val="dk1"/>
                </a:solidFill>
                <a:latin typeface="Century Gothic"/>
                <a:ea typeface="Century Gothic"/>
                <a:cs typeface="Century Gothic"/>
                <a:sym typeface="Century Gothic"/>
              </a:rPr>
              <a:t>gesê</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Swyg</a:t>
            </a:r>
            <a:r>
              <a:rPr lang="en-US" sz="3600" i="1" dirty="0">
                <a:solidFill>
                  <a:schemeClr val="dk1"/>
                </a:solidFill>
                <a:latin typeface="Century Gothic"/>
                <a:ea typeface="Century Gothic"/>
                <a:cs typeface="Century Gothic"/>
                <a:sym typeface="Century Gothic"/>
              </a:rPr>
              <a:t>, wees </a:t>
            </a:r>
            <a:r>
              <a:rPr lang="en-US" sz="3600" i="1" dirty="0" err="1">
                <a:solidFill>
                  <a:schemeClr val="dk1"/>
                </a:solidFill>
                <a:latin typeface="Century Gothic"/>
                <a:ea typeface="Century Gothic"/>
                <a:cs typeface="Century Gothic"/>
                <a:sym typeface="Century Gothic"/>
              </a:rPr>
              <a:t>stil</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die wind het </a:t>
            </a:r>
            <a:r>
              <a:rPr lang="en-US" sz="3600" i="1" dirty="0" err="1">
                <a:solidFill>
                  <a:schemeClr val="dk1"/>
                </a:solidFill>
                <a:latin typeface="Century Gothic"/>
                <a:ea typeface="Century Gothic"/>
                <a:cs typeface="Century Gothic"/>
                <a:sym typeface="Century Gothic"/>
              </a:rPr>
              <a:t>gaan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lê</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daar</a:t>
            </a:r>
            <a:r>
              <a:rPr lang="en-US" sz="3600" i="1" dirty="0">
                <a:solidFill>
                  <a:schemeClr val="dk1"/>
                </a:solidFill>
                <a:latin typeface="Century Gothic"/>
                <a:ea typeface="Century Gothic"/>
                <a:cs typeface="Century Gothic"/>
                <a:sym typeface="Century Gothic"/>
              </a:rPr>
              <a:t> het ‘n </a:t>
            </a:r>
            <a:r>
              <a:rPr lang="en-US" sz="3600" i="1" dirty="0" err="1">
                <a:solidFill>
                  <a:schemeClr val="dk1"/>
                </a:solidFill>
                <a:latin typeface="Century Gothic"/>
                <a:ea typeface="Century Gothic"/>
                <a:cs typeface="Century Gothic"/>
                <a:sym typeface="Century Gothic"/>
              </a:rPr>
              <a:t>groot</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stilte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gekom</a:t>
            </a:r>
            <a:r>
              <a:rPr lang="en-US" sz="3600" i="1" dirty="0">
                <a:solidFill>
                  <a:schemeClr val="dk1"/>
                </a:solidFill>
                <a:latin typeface="Century Gothic"/>
                <a:ea typeface="Century Gothic"/>
                <a:cs typeface="Century Gothic"/>
                <a:sym typeface="Century Gothic"/>
              </a:rPr>
              <a:t>. Toe </a:t>
            </a:r>
            <a:r>
              <a:rPr lang="en-US" sz="3600" i="1" dirty="0" err="1">
                <a:solidFill>
                  <a:schemeClr val="dk1"/>
                </a:solidFill>
                <a:latin typeface="Century Gothic"/>
                <a:ea typeface="Century Gothic"/>
                <a:cs typeface="Century Gothic"/>
                <a:sym typeface="Century Gothic"/>
              </a:rPr>
              <a:t>sê</a:t>
            </a:r>
            <a:r>
              <a:rPr lang="en-US" sz="3600" i="1" dirty="0">
                <a:solidFill>
                  <a:schemeClr val="dk1"/>
                </a:solidFill>
                <a:latin typeface="Century Gothic"/>
                <a:ea typeface="Century Gothic"/>
                <a:cs typeface="Century Gothic"/>
                <a:sym typeface="Century Gothic"/>
              </a:rPr>
              <a:t> Hy </a:t>
            </a:r>
            <a:r>
              <a:rPr lang="en-US" sz="3600" i="1" dirty="0" err="1">
                <a:solidFill>
                  <a:schemeClr val="dk1"/>
                </a:solidFill>
                <a:latin typeface="Century Gothic"/>
                <a:ea typeface="Century Gothic"/>
                <a:cs typeface="Century Gothic"/>
                <a:sym typeface="Century Gothic"/>
              </a:rPr>
              <a:t>vir</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hulle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Waarom</a:t>
            </a:r>
            <a:r>
              <a:rPr lang="en-US" sz="3600" i="1" dirty="0">
                <a:solidFill>
                  <a:schemeClr val="dk1"/>
                </a:solidFill>
                <a:latin typeface="Century Gothic"/>
                <a:ea typeface="Century Gothic"/>
                <a:cs typeface="Century Gothic"/>
                <a:sym typeface="Century Gothic"/>
              </a:rPr>
              <a:t> is </a:t>
            </a:r>
            <a:r>
              <a:rPr lang="en-US" sz="3600" i="1" dirty="0" err="1">
                <a:solidFill>
                  <a:schemeClr val="dk1"/>
                </a:solidFill>
                <a:latin typeface="Century Gothic"/>
                <a:ea typeface="Century Gothic"/>
                <a:cs typeface="Century Gothic"/>
                <a:sym typeface="Century Gothic"/>
              </a:rPr>
              <a:t>julle</a:t>
            </a:r>
            <a:r>
              <a:rPr lang="en-US" sz="3600" i="1" dirty="0">
                <a:solidFill>
                  <a:schemeClr val="dk1"/>
                </a:solidFill>
                <a:latin typeface="Century Gothic"/>
                <a:ea typeface="Century Gothic"/>
                <a:cs typeface="Century Gothic"/>
                <a:sym typeface="Century Gothic"/>
              </a:rPr>
              <a:t> so bang? Hoe het </a:t>
            </a:r>
            <a:r>
              <a:rPr lang="en-US" sz="3600" i="1" dirty="0" err="1">
                <a:solidFill>
                  <a:schemeClr val="dk1"/>
                </a:solidFill>
                <a:latin typeface="Century Gothic"/>
                <a:ea typeface="Century Gothic"/>
                <a:cs typeface="Century Gothic"/>
                <a:sym typeface="Century Gothic"/>
              </a:rPr>
              <a:t>julle</a:t>
            </a:r>
            <a:r>
              <a:rPr lang="en-US" sz="3600" i="1" dirty="0">
                <a:solidFill>
                  <a:schemeClr val="dk1"/>
                </a:solidFill>
                <a:latin typeface="Century Gothic"/>
                <a:ea typeface="Century Gothic"/>
                <a:cs typeface="Century Gothic"/>
                <a:sym typeface="Century Gothic"/>
              </a:rPr>
              <a:t> dan </a:t>
            </a:r>
            <a:r>
              <a:rPr lang="en-US" sz="3600" i="1" dirty="0" err="1">
                <a:solidFill>
                  <a:schemeClr val="dk1"/>
                </a:solidFill>
                <a:latin typeface="Century Gothic"/>
                <a:ea typeface="Century Gothic"/>
                <a:cs typeface="Century Gothic"/>
                <a:sym typeface="Century Gothic"/>
              </a:rPr>
              <a:t>geen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geloof</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nie</a:t>
            </a:r>
            <a:r>
              <a:rPr lang="en-US" sz="3600" i="1" dirty="0">
                <a:solidFill>
                  <a:schemeClr val="dk1"/>
                </a:solidFill>
                <a:latin typeface="Century Gothic"/>
                <a:ea typeface="Century Gothic"/>
                <a:cs typeface="Century Gothic"/>
                <a:sym typeface="Century Gothic"/>
              </a:rPr>
              <a: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34193343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JOHANNES 16:33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‘In die </a:t>
            </a:r>
            <a:r>
              <a:rPr lang="en-US" sz="3600" i="1" dirty="0" err="1">
                <a:solidFill>
                  <a:schemeClr val="dk1"/>
                </a:solidFill>
                <a:latin typeface="Century Gothic"/>
                <a:ea typeface="Century Gothic"/>
                <a:cs typeface="Century Gothic"/>
                <a:sym typeface="Century Gothic"/>
              </a:rPr>
              <a:t>wêreld</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sal</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julle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verdrukking</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hê</a:t>
            </a:r>
            <a:r>
              <a:rPr lang="en-US" sz="3600" i="1" dirty="0">
                <a:solidFill>
                  <a:schemeClr val="dk1"/>
                </a:solidFill>
                <a:latin typeface="Century Gothic"/>
                <a:ea typeface="Century Gothic"/>
                <a:cs typeface="Century Gothic"/>
                <a:sym typeface="Century Gothic"/>
              </a:rPr>
              <a:t>; maar </a:t>
            </a:r>
            <a:r>
              <a:rPr lang="en-US" sz="3600" i="1" dirty="0" err="1">
                <a:solidFill>
                  <a:schemeClr val="dk1"/>
                </a:solidFill>
                <a:latin typeface="Century Gothic"/>
                <a:ea typeface="Century Gothic"/>
                <a:cs typeface="Century Gothic"/>
                <a:sym typeface="Century Gothic"/>
              </a:rPr>
              <a:t>hou</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goeie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moed</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Ek</a:t>
            </a:r>
            <a:r>
              <a:rPr lang="en-US" sz="3600" i="1" dirty="0">
                <a:solidFill>
                  <a:schemeClr val="dk1"/>
                </a:solidFill>
                <a:latin typeface="Century Gothic"/>
                <a:ea typeface="Century Gothic"/>
                <a:cs typeface="Century Gothic"/>
                <a:sym typeface="Century Gothic"/>
              </a:rPr>
              <a:t> het die </a:t>
            </a:r>
            <a:r>
              <a:rPr lang="en-US" sz="3600" i="1" dirty="0" err="1">
                <a:solidFill>
                  <a:schemeClr val="dk1"/>
                </a:solidFill>
                <a:latin typeface="Century Gothic"/>
                <a:ea typeface="Century Gothic"/>
                <a:cs typeface="Century Gothic"/>
                <a:sym typeface="Century Gothic"/>
              </a:rPr>
              <a:t>wêreld</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oorwin</a:t>
            </a:r>
            <a:r>
              <a:rPr lang="en-US" sz="3600" i="1" dirty="0">
                <a:solidFill>
                  <a:schemeClr val="dk1"/>
                </a:solidFill>
                <a:latin typeface="Century Gothic"/>
                <a:ea typeface="Century Gothic"/>
                <a:cs typeface="Century Gothic"/>
                <a:sym typeface="Century Gothic"/>
              </a:rPr>
              <a: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22873541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JESAJA 60:1-3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a:t>
            </a:r>
            <a:r>
              <a:rPr lang="en-US" sz="3600" i="1" dirty="0" err="1">
                <a:solidFill>
                  <a:schemeClr val="dk1"/>
                </a:solidFill>
                <a:latin typeface="Century Gothic"/>
                <a:ea typeface="Century Gothic"/>
                <a:cs typeface="Century Gothic"/>
                <a:sym typeface="Century Gothic"/>
              </a:rPr>
              <a:t>Staan</a:t>
            </a:r>
            <a:r>
              <a:rPr lang="en-US" sz="3600" i="1" dirty="0">
                <a:solidFill>
                  <a:schemeClr val="dk1"/>
                </a:solidFill>
                <a:latin typeface="Century Gothic"/>
                <a:ea typeface="Century Gothic"/>
                <a:cs typeface="Century Gothic"/>
                <a:sym typeface="Century Gothic"/>
              </a:rPr>
              <a:t> op, word </a:t>
            </a:r>
            <a:r>
              <a:rPr lang="en-US" sz="3600" i="1" dirty="0" err="1">
                <a:solidFill>
                  <a:schemeClr val="dk1"/>
                </a:solidFill>
                <a:latin typeface="Century Gothic"/>
                <a:ea typeface="Century Gothic"/>
                <a:cs typeface="Century Gothic"/>
                <a:sym typeface="Century Gothic"/>
              </a:rPr>
              <a:t>verlig</a:t>
            </a:r>
            <a:r>
              <a:rPr lang="en-US" sz="3600" i="1" dirty="0">
                <a:solidFill>
                  <a:schemeClr val="dk1"/>
                </a:solidFill>
                <a:latin typeface="Century Gothic"/>
                <a:ea typeface="Century Gothic"/>
                <a:cs typeface="Century Gothic"/>
                <a:sym typeface="Century Gothic"/>
              </a:rPr>
              <a:t>; want </a:t>
            </a:r>
            <a:r>
              <a:rPr lang="en-US" sz="3600" i="1" dirty="0" err="1">
                <a:solidFill>
                  <a:schemeClr val="dk1"/>
                </a:solidFill>
                <a:latin typeface="Century Gothic"/>
                <a:ea typeface="Century Gothic"/>
                <a:cs typeface="Century Gothic"/>
                <a:sym typeface="Century Gothic"/>
              </a:rPr>
              <a:t>jou</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lig</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kom</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die </a:t>
            </a:r>
            <a:r>
              <a:rPr lang="en-US" sz="3600" i="1" dirty="0" err="1">
                <a:solidFill>
                  <a:schemeClr val="dk1"/>
                </a:solidFill>
                <a:latin typeface="Century Gothic"/>
                <a:ea typeface="Century Gothic"/>
                <a:cs typeface="Century Gothic"/>
                <a:sym typeface="Century Gothic"/>
              </a:rPr>
              <a:t>heerlikheid</a:t>
            </a:r>
            <a:r>
              <a:rPr lang="en-US" sz="3600" i="1" dirty="0">
                <a:solidFill>
                  <a:schemeClr val="dk1"/>
                </a:solidFill>
                <a:latin typeface="Century Gothic"/>
                <a:ea typeface="Century Gothic"/>
                <a:cs typeface="Century Gothic"/>
                <a:sym typeface="Century Gothic"/>
              </a:rPr>
              <a:t> van die HERE </a:t>
            </a:r>
            <a:r>
              <a:rPr lang="en-US" sz="3600" i="1" dirty="0" err="1">
                <a:solidFill>
                  <a:schemeClr val="dk1"/>
                </a:solidFill>
                <a:latin typeface="Century Gothic"/>
                <a:ea typeface="Century Gothic"/>
                <a:cs typeface="Century Gothic"/>
                <a:sym typeface="Century Gothic"/>
              </a:rPr>
              <a:t>gaan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oor</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jou</a:t>
            </a:r>
            <a:r>
              <a:rPr lang="en-US" sz="3600" i="1" dirty="0">
                <a:solidFill>
                  <a:schemeClr val="dk1"/>
                </a:solidFill>
                <a:latin typeface="Century Gothic"/>
                <a:ea typeface="Century Gothic"/>
                <a:cs typeface="Century Gothic"/>
                <a:sym typeface="Century Gothic"/>
              </a:rPr>
              <a:t> op. Want </a:t>
            </a:r>
            <a:r>
              <a:rPr lang="en-US" sz="3600" i="1" dirty="0" err="1">
                <a:solidFill>
                  <a:schemeClr val="dk1"/>
                </a:solidFill>
                <a:latin typeface="Century Gothic"/>
                <a:ea typeface="Century Gothic"/>
                <a:cs typeface="Century Gothic"/>
                <a:sym typeface="Century Gothic"/>
              </a:rPr>
              <a:t>kyk</a:t>
            </a:r>
            <a:r>
              <a:rPr lang="en-US" sz="3600" i="1" dirty="0">
                <a:solidFill>
                  <a:schemeClr val="dk1"/>
                </a:solidFill>
                <a:latin typeface="Century Gothic"/>
                <a:ea typeface="Century Gothic"/>
                <a:cs typeface="Century Gothic"/>
                <a:sym typeface="Century Gothic"/>
              </a:rPr>
              <a:t>, die </a:t>
            </a:r>
            <a:r>
              <a:rPr lang="en-US" sz="3600" i="1" dirty="0" err="1">
                <a:solidFill>
                  <a:schemeClr val="dk1"/>
                </a:solidFill>
                <a:latin typeface="Century Gothic"/>
                <a:ea typeface="Century Gothic"/>
                <a:cs typeface="Century Gothic"/>
                <a:sym typeface="Century Gothic"/>
              </a:rPr>
              <a:t>duisternis</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sal</a:t>
            </a:r>
            <a:r>
              <a:rPr lang="en-US" sz="3600" i="1" dirty="0">
                <a:solidFill>
                  <a:schemeClr val="dk1"/>
                </a:solidFill>
                <a:latin typeface="Century Gothic"/>
                <a:ea typeface="Century Gothic"/>
                <a:cs typeface="Century Gothic"/>
                <a:sym typeface="Century Gothic"/>
              </a:rPr>
              <a:t> die </a:t>
            </a:r>
            <a:r>
              <a:rPr lang="en-US" sz="3600" i="1" dirty="0" err="1">
                <a:solidFill>
                  <a:schemeClr val="dk1"/>
                </a:solidFill>
                <a:latin typeface="Century Gothic"/>
                <a:ea typeface="Century Gothic"/>
                <a:cs typeface="Century Gothic"/>
                <a:sym typeface="Century Gothic"/>
              </a:rPr>
              <a:t>aarde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oordek</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donkerheid</a:t>
            </a:r>
            <a:r>
              <a:rPr lang="en-US" sz="3600" i="1" dirty="0">
                <a:solidFill>
                  <a:schemeClr val="dk1"/>
                </a:solidFill>
                <a:latin typeface="Century Gothic"/>
                <a:ea typeface="Century Gothic"/>
                <a:cs typeface="Century Gothic"/>
                <a:sym typeface="Century Gothic"/>
              </a:rPr>
              <a:t> die </a:t>
            </a:r>
            <a:r>
              <a:rPr lang="en-US" sz="3600" i="1" dirty="0" err="1">
                <a:solidFill>
                  <a:schemeClr val="dk1"/>
                </a:solidFill>
                <a:latin typeface="Century Gothic"/>
                <a:ea typeface="Century Gothic"/>
                <a:cs typeface="Century Gothic"/>
                <a:sym typeface="Century Gothic"/>
              </a:rPr>
              <a:t>volke</a:t>
            </a:r>
            <a:r>
              <a:rPr lang="en-US" sz="3600" i="1" dirty="0">
                <a:solidFill>
                  <a:schemeClr val="dk1"/>
                </a:solidFill>
                <a:latin typeface="Century Gothic"/>
                <a:ea typeface="Century Gothic"/>
                <a:cs typeface="Century Gothic"/>
                <a:sym typeface="Century Gothic"/>
              </a:rPr>
              <a:t>; maar </a:t>
            </a:r>
            <a:r>
              <a:rPr lang="en-US" sz="3600" i="1" dirty="0" err="1">
                <a:solidFill>
                  <a:schemeClr val="dk1"/>
                </a:solidFill>
                <a:latin typeface="Century Gothic"/>
                <a:ea typeface="Century Gothic"/>
                <a:cs typeface="Century Gothic"/>
                <a:sym typeface="Century Gothic"/>
              </a:rPr>
              <a:t>oor</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jóu</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sal</a:t>
            </a:r>
            <a:r>
              <a:rPr lang="en-US" sz="3600" i="1" dirty="0">
                <a:solidFill>
                  <a:schemeClr val="dk1"/>
                </a:solidFill>
                <a:latin typeface="Century Gothic"/>
                <a:ea typeface="Century Gothic"/>
                <a:cs typeface="Century Gothic"/>
                <a:sym typeface="Century Gothic"/>
              </a:rPr>
              <a:t> die HERE </a:t>
            </a:r>
            <a:r>
              <a:rPr lang="en-US" sz="3600" i="1" dirty="0" err="1">
                <a:solidFill>
                  <a:schemeClr val="dk1"/>
                </a:solidFill>
                <a:latin typeface="Century Gothic"/>
                <a:ea typeface="Century Gothic"/>
                <a:cs typeface="Century Gothic"/>
                <a:sym typeface="Century Gothic"/>
              </a:rPr>
              <a:t>opgaan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sy</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heerlikheid</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sal</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oor</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jou</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gesien</a:t>
            </a:r>
            <a:r>
              <a:rPr lang="en-US" sz="3600" i="1" dirty="0">
                <a:solidFill>
                  <a:schemeClr val="dk1"/>
                </a:solidFill>
                <a:latin typeface="Century Gothic"/>
                <a:ea typeface="Century Gothic"/>
                <a:cs typeface="Century Gothic"/>
                <a:sym typeface="Century Gothic"/>
              </a:rPr>
              <a:t> word. </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nasies</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sal</a:t>
            </a:r>
            <a:r>
              <a:rPr lang="en-US" sz="3600" i="1" dirty="0">
                <a:solidFill>
                  <a:schemeClr val="dk1"/>
                </a:solidFill>
                <a:latin typeface="Century Gothic"/>
                <a:ea typeface="Century Gothic"/>
                <a:cs typeface="Century Gothic"/>
                <a:sym typeface="Century Gothic"/>
              </a:rPr>
              <a:t> trek </a:t>
            </a:r>
            <a:r>
              <a:rPr lang="en-US" sz="3600" i="1" dirty="0" err="1">
                <a:solidFill>
                  <a:schemeClr val="dk1"/>
                </a:solidFill>
                <a:latin typeface="Century Gothic"/>
                <a:ea typeface="Century Gothic"/>
                <a:cs typeface="Century Gothic"/>
                <a:sym typeface="Century Gothic"/>
              </a:rPr>
              <a:t>na</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jou</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lig</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konings</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na</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jou</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stralende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opgang</a:t>
            </a:r>
            <a:r>
              <a:rPr lang="en-US" sz="3600" i="1" dirty="0">
                <a:solidFill>
                  <a:schemeClr val="dk1"/>
                </a:solidFill>
                <a:latin typeface="Century Gothic"/>
                <a:ea typeface="Century Gothic"/>
                <a:cs typeface="Century Gothic"/>
                <a:sym typeface="Century Gothic"/>
              </a:rPr>
              <a: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42183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ROMEINE 5:20</a:t>
            </a: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a:t>
            </a:r>
            <a:r>
              <a:rPr lang="en-US" sz="3600" i="1" dirty="0" err="1">
                <a:solidFill>
                  <a:schemeClr val="dk1"/>
                </a:solidFill>
                <a:latin typeface="Century Gothic"/>
                <a:ea typeface="Century Gothic"/>
                <a:cs typeface="Century Gothic"/>
                <a:sym typeface="Century Gothic"/>
              </a:rPr>
              <a:t>waar</a:t>
            </a:r>
            <a:r>
              <a:rPr lang="en-US" sz="3600" i="1" dirty="0">
                <a:solidFill>
                  <a:schemeClr val="dk1"/>
                </a:solidFill>
                <a:latin typeface="Century Gothic"/>
                <a:ea typeface="Century Gothic"/>
                <a:cs typeface="Century Gothic"/>
                <a:sym typeface="Century Gothic"/>
              </a:rPr>
              <a:t> die </a:t>
            </a:r>
            <a:r>
              <a:rPr lang="en-US" sz="3600" i="1" dirty="0" err="1">
                <a:solidFill>
                  <a:schemeClr val="dk1"/>
                </a:solidFill>
                <a:latin typeface="Century Gothic"/>
                <a:ea typeface="Century Gothic"/>
                <a:cs typeface="Century Gothic"/>
                <a:sym typeface="Century Gothic"/>
              </a:rPr>
              <a:t>sonde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meer</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geword</a:t>
            </a:r>
            <a:r>
              <a:rPr lang="en-US" sz="3600" i="1" dirty="0">
                <a:solidFill>
                  <a:schemeClr val="dk1"/>
                </a:solidFill>
                <a:latin typeface="Century Gothic"/>
                <a:ea typeface="Century Gothic"/>
                <a:cs typeface="Century Gothic"/>
                <a:sym typeface="Century Gothic"/>
              </a:rPr>
              <a:t> het, het die </a:t>
            </a:r>
            <a:r>
              <a:rPr lang="en-US" sz="3600" i="1" dirty="0" err="1">
                <a:solidFill>
                  <a:schemeClr val="dk1"/>
                </a:solidFill>
                <a:latin typeface="Century Gothic"/>
                <a:ea typeface="Century Gothic"/>
                <a:cs typeface="Century Gothic"/>
                <a:sym typeface="Century Gothic"/>
              </a:rPr>
              <a:t>genade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nog</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meer</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oorvloedig</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geword</a:t>
            </a:r>
            <a:r>
              <a:rPr lang="en-US" sz="3600" i="1" dirty="0">
                <a:solidFill>
                  <a:schemeClr val="dk1"/>
                </a:solidFill>
                <a:latin typeface="Century Gothic"/>
                <a:ea typeface="Century Gothic"/>
                <a:cs typeface="Century Gothic"/>
                <a:sym typeface="Century Gothic"/>
              </a:rPr>
              <a: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22163105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MATTHÉÜS 13:30</a:t>
            </a: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a:t>
            </a:r>
            <a:r>
              <a:rPr lang="en-US" sz="3600" i="1" dirty="0" err="1">
                <a:solidFill>
                  <a:schemeClr val="dk1"/>
                </a:solidFill>
                <a:latin typeface="Century Gothic"/>
                <a:ea typeface="Century Gothic"/>
                <a:cs typeface="Century Gothic"/>
                <a:sym typeface="Century Gothic"/>
              </a:rPr>
              <a:t>Laat</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altwee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saam</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groei</a:t>
            </a:r>
            <a:r>
              <a:rPr lang="en-US" sz="3600" i="1" dirty="0">
                <a:solidFill>
                  <a:schemeClr val="dk1"/>
                </a:solidFill>
                <a:latin typeface="Century Gothic"/>
                <a:ea typeface="Century Gothic"/>
                <a:cs typeface="Century Gothic"/>
                <a:sym typeface="Century Gothic"/>
              </a:rPr>
              <a:t> tot die </a:t>
            </a:r>
            <a:r>
              <a:rPr lang="en-US" sz="3600" i="1" dirty="0" err="1">
                <a:solidFill>
                  <a:schemeClr val="dk1"/>
                </a:solidFill>
                <a:latin typeface="Century Gothic"/>
                <a:ea typeface="Century Gothic"/>
                <a:cs typeface="Century Gothic"/>
                <a:sym typeface="Century Gothic"/>
              </a:rPr>
              <a:t>oes</a:t>
            </a:r>
            <a:r>
              <a:rPr lang="en-US" sz="3600" i="1" dirty="0">
                <a:solidFill>
                  <a:schemeClr val="dk1"/>
                </a:solidFill>
                <a:latin typeface="Century Gothic"/>
                <a:ea typeface="Century Gothic"/>
                <a:cs typeface="Century Gothic"/>
                <a:sym typeface="Century Gothic"/>
              </a:rPr>
              <a:t> toe, </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in die </a:t>
            </a:r>
            <a:r>
              <a:rPr lang="en-US" sz="3600" i="1" dirty="0" err="1">
                <a:solidFill>
                  <a:schemeClr val="dk1"/>
                </a:solidFill>
                <a:latin typeface="Century Gothic"/>
                <a:ea typeface="Century Gothic"/>
                <a:cs typeface="Century Gothic"/>
                <a:sym typeface="Century Gothic"/>
              </a:rPr>
              <a:t>oestyd</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sal</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ek</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vir</a:t>
            </a:r>
            <a:r>
              <a:rPr lang="en-US" sz="3600" i="1" dirty="0">
                <a:solidFill>
                  <a:schemeClr val="dk1"/>
                </a:solidFill>
                <a:latin typeface="Century Gothic"/>
                <a:ea typeface="Century Gothic"/>
                <a:cs typeface="Century Gothic"/>
                <a:sym typeface="Century Gothic"/>
              </a:rPr>
              <a:t> die </a:t>
            </a:r>
            <a:r>
              <a:rPr lang="en-US" sz="3600" i="1" dirty="0" err="1">
                <a:solidFill>
                  <a:schemeClr val="dk1"/>
                </a:solidFill>
                <a:latin typeface="Century Gothic"/>
                <a:ea typeface="Century Gothic"/>
                <a:cs typeface="Century Gothic"/>
                <a:sym typeface="Century Gothic"/>
              </a:rPr>
              <a:t>maaiers</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sê</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Maak</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eers</a:t>
            </a:r>
            <a:r>
              <a:rPr lang="en-US" sz="3600" i="1" dirty="0">
                <a:solidFill>
                  <a:schemeClr val="dk1"/>
                </a:solidFill>
                <a:latin typeface="Century Gothic"/>
                <a:ea typeface="Century Gothic"/>
                <a:cs typeface="Century Gothic"/>
                <a:sym typeface="Century Gothic"/>
              </a:rPr>
              <a:t> die </a:t>
            </a:r>
            <a:r>
              <a:rPr lang="en-US" sz="3600" i="1" dirty="0" err="1">
                <a:solidFill>
                  <a:schemeClr val="dk1"/>
                </a:solidFill>
                <a:latin typeface="Century Gothic"/>
                <a:ea typeface="Century Gothic"/>
                <a:cs typeface="Century Gothic"/>
                <a:sym typeface="Century Gothic"/>
              </a:rPr>
              <a:t>onkruid</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bymekaar</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en</a:t>
            </a:r>
            <a:r>
              <a:rPr lang="en-US" sz="3600" i="1" dirty="0">
                <a:solidFill>
                  <a:schemeClr val="dk1"/>
                </a:solidFill>
                <a:latin typeface="Century Gothic"/>
                <a:ea typeface="Century Gothic"/>
                <a:cs typeface="Century Gothic"/>
                <a:sym typeface="Century Gothic"/>
              </a:rPr>
              <a:t> bind </a:t>
            </a:r>
            <a:r>
              <a:rPr lang="en-US" sz="3600" i="1" dirty="0" err="1">
                <a:solidFill>
                  <a:schemeClr val="dk1"/>
                </a:solidFill>
                <a:latin typeface="Century Gothic"/>
                <a:ea typeface="Century Gothic"/>
                <a:cs typeface="Century Gothic"/>
                <a:sym typeface="Century Gothic"/>
              </a:rPr>
              <a:t>dit</a:t>
            </a:r>
            <a:r>
              <a:rPr lang="en-US" sz="3600" i="1" dirty="0">
                <a:solidFill>
                  <a:schemeClr val="dk1"/>
                </a:solidFill>
                <a:latin typeface="Century Gothic"/>
                <a:ea typeface="Century Gothic"/>
                <a:cs typeface="Century Gothic"/>
                <a:sym typeface="Century Gothic"/>
              </a:rPr>
              <a:t> in </a:t>
            </a:r>
            <a:r>
              <a:rPr lang="en-US" sz="3600" i="1" dirty="0" err="1">
                <a:solidFill>
                  <a:schemeClr val="dk1"/>
                </a:solidFill>
                <a:latin typeface="Century Gothic"/>
                <a:ea typeface="Century Gothic"/>
                <a:cs typeface="Century Gothic"/>
                <a:sym typeface="Century Gothic"/>
              </a:rPr>
              <a:t>bondels</a:t>
            </a:r>
            <a:r>
              <a:rPr lang="en-US" sz="3600" i="1" dirty="0">
                <a:solidFill>
                  <a:schemeClr val="dk1"/>
                </a:solidFill>
                <a:latin typeface="Century Gothic"/>
                <a:ea typeface="Century Gothic"/>
                <a:cs typeface="Century Gothic"/>
                <a:sym typeface="Century Gothic"/>
              </a:rPr>
              <a:t> om </a:t>
            </a:r>
            <a:r>
              <a:rPr lang="en-US" sz="3600" i="1" dirty="0" err="1">
                <a:solidFill>
                  <a:schemeClr val="dk1"/>
                </a:solidFill>
                <a:latin typeface="Century Gothic"/>
                <a:ea typeface="Century Gothic"/>
                <a:cs typeface="Century Gothic"/>
                <a:sym typeface="Century Gothic"/>
              </a:rPr>
              <a:t>dit</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te</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verbrand</a:t>
            </a:r>
            <a:r>
              <a:rPr lang="en-US" sz="3600" i="1" dirty="0">
                <a:solidFill>
                  <a:schemeClr val="dk1"/>
                </a:solidFill>
                <a:latin typeface="Century Gothic"/>
                <a:ea typeface="Century Gothic"/>
                <a:cs typeface="Century Gothic"/>
                <a:sym typeface="Century Gothic"/>
              </a:rPr>
              <a:t>, maar bring die </a:t>
            </a:r>
            <a:r>
              <a:rPr lang="en-US" sz="3600" i="1" dirty="0" err="1">
                <a:solidFill>
                  <a:schemeClr val="dk1"/>
                </a:solidFill>
                <a:latin typeface="Century Gothic"/>
                <a:ea typeface="Century Gothic"/>
                <a:cs typeface="Century Gothic"/>
                <a:sym typeface="Century Gothic"/>
              </a:rPr>
              <a:t>koring</a:t>
            </a:r>
            <a:r>
              <a:rPr lang="en-US" sz="3600" i="1" dirty="0">
                <a:solidFill>
                  <a:schemeClr val="dk1"/>
                </a:solidFill>
                <a:latin typeface="Century Gothic"/>
                <a:ea typeface="Century Gothic"/>
                <a:cs typeface="Century Gothic"/>
                <a:sym typeface="Century Gothic"/>
              </a:rPr>
              <a:t> </a:t>
            </a:r>
            <a:r>
              <a:rPr lang="en-US" sz="3600" i="1" dirty="0" err="1">
                <a:solidFill>
                  <a:schemeClr val="dk1"/>
                </a:solidFill>
                <a:latin typeface="Century Gothic"/>
                <a:ea typeface="Century Gothic"/>
                <a:cs typeface="Century Gothic"/>
                <a:sym typeface="Century Gothic"/>
              </a:rPr>
              <a:t>bymekaar</a:t>
            </a:r>
            <a:r>
              <a:rPr lang="en-US" sz="3600" i="1" dirty="0">
                <a:solidFill>
                  <a:schemeClr val="dk1"/>
                </a:solidFill>
                <a:latin typeface="Century Gothic"/>
                <a:ea typeface="Century Gothic"/>
                <a:cs typeface="Century Gothic"/>
                <a:sym typeface="Century Gothic"/>
              </a:rPr>
              <a:t> in my </a:t>
            </a:r>
            <a:r>
              <a:rPr lang="en-US" sz="3600" i="1" dirty="0" err="1">
                <a:solidFill>
                  <a:schemeClr val="dk1"/>
                </a:solidFill>
                <a:latin typeface="Century Gothic"/>
                <a:ea typeface="Century Gothic"/>
                <a:cs typeface="Century Gothic"/>
                <a:sym typeface="Century Gothic"/>
              </a:rPr>
              <a:t>skuur</a:t>
            </a:r>
            <a:r>
              <a:rPr lang="en-US" sz="3600" i="1" dirty="0">
                <a:solidFill>
                  <a:schemeClr val="dk1"/>
                </a:solidFill>
                <a:latin typeface="Century Gothic"/>
                <a:ea typeface="Century Gothic"/>
                <a:cs typeface="Century Gothic"/>
                <a:sym typeface="Century Gothic"/>
              </a:rPr>
              <a: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9927622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620100" y="661946"/>
            <a:ext cx="6951800" cy="4023360"/>
          </a:xfrm>
          <a:prstGeom prst="rect">
            <a:avLst/>
          </a:prstGeom>
        </p:spPr>
        <p:txBody>
          <a:bodyPr>
            <a:noAutofit/>
          </a:bodyPr>
          <a:lstStyle/>
          <a:p>
            <a:pPr lvl="0">
              <a:lnSpc>
                <a:spcPct val="100000"/>
              </a:lnSpc>
              <a:spcBef>
                <a:spcPts val="0"/>
              </a:spcBef>
            </a:pPr>
            <a:r>
              <a:rPr lang="en-US" sz="7800" b="1" i="1" kern="0">
                <a:solidFill>
                  <a:sysClr val="windowText" lastClr="000000"/>
                </a:solidFill>
                <a:effectLst>
                  <a:outerShdw blurRad="38100" dist="38100" dir="2700000" algn="tl">
                    <a:srgbClr val="000000">
                      <a:alpha val="43137"/>
                    </a:srgbClr>
                  </a:outerShdw>
                </a:effectLst>
                <a:latin typeface="Century Gothic" panose="020B0502020202020204" pitchFamily="34" charset="0"/>
              </a:rPr>
              <a:t>DON’T FEAR</a:t>
            </a:r>
            <a:br>
              <a:rPr lang="en-US" sz="7800" b="1" i="1" kern="0">
                <a:solidFill>
                  <a:sysClr val="windowText" lastClr="000000"/>
                </a:solidFill>
                <a:effectLst>
                  <a:outerShdw blurRad="38100" dist="38100" dir="2700000" algn="tl">
                    <a:srgbClr val="000000">
                      <a:alpha val="43137"/>
                    </a:srgbClr>
                  </a:outerShdw>
                </a:effectLst>
                <a:latin typeface="Century Gothic" panose="020B0502020202020204" pitchFamily="34" charset="0"/>
              </a:rPr>
            </a:br>
            <a:r>
              <a:rPr lang="en-US" sz="7800" b="1" i="1" kern="0">
                <a:solidFill>
                  <a:sysClr val="windowText" lastClr="000000"/>
                </a:solidFill>
                <a:effectLst>
                  <a:outerShdw blurRad="38100" dist="38100" dir="2700000" algn="tl">
                    <a:srgbClr val="000000">
                      <a:alpha val="43137"/>
                    </a:srgbClr>
                  </a:outerShdw>
                </a:effectLst>
                <a:latin typeface="Century Gothic" panose="020B0502020202020204" pitchFamily="34" charset="0"/>
              </a:rPr>
              <a:t>THE DARK</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404354936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Habakkuk 1:1-2:4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Must I forever see this sin and sadness all around me? Wherever I look there is oppression and bribery and men who love to argue and to fight. The law is not enforced and there is no justice given in the courts, for the wicked far outnumber the righteous, and bribes and trickery prevail.</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7746965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Habakkuk 1:1-2:4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The Lord replied: ‘Look, and be amazed! You will be astounded at what I am about to do! For I am going to do something in your own lifetime that you will have to see to believe. I am raising a new force on the world scene, the Chaldeans, a cruel and violent nation who will march across the world and conquer it.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0497416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Habakkuk 1:1-2:4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They are notorious for their cruelty. They do as they like, and no one can interfere. Their horses are swifter than leopards. They are a fierce people, more fierce than wolves at dusk. Their cavalry move proudly forward from a distant land; like eagles they come swooping down to pounce upon their prey. All opposition melts away before the terror of their presence. They collect captives like sand.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75272957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Habakkuk 1:1-2:4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They scoff at kings and princes, and scorn their forts. They simply heap up dirt against their walls and capture them! They sweep past like wind and are gone, but their guilt is deep, for they claim their power is from their gods.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34113641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Habakkuk 1:1-2:4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O Lord my God, my Holy One, You who are eternal – is Your plan in all of this to wipe us out? Surely not! O God our Rock, You have decreed the rise of these Chaldeans to chasten and correct us for our awful sins. We are wicked, but they far more! Will You, who cannot allow sin in any form, stand idly by while they swallow us up?</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244195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Habakkuk 1:1-2:4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Should you be silent while the wicked destroy those who are better than they? Are we but fish, to be caught and killed? Are we but creeping things that have no leader to defend them from their foes? Must we be strung up on their hooks and dragged out in their nets, while they rejoice? Then they will worship their nets and burn incense before them!</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96973880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Habakkuk 1:1-2:4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These are the gods who make us rich, they’ll say. Will you let them get away with this forever? Will they succeed forever in their heartless wars?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29552018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502</TotalTime>
  <Words>1537</Words>
  <Application>Microsoft Macintosh PowerPoint</Application>
  <PresentationFormat>Widescreen</PresentationFormat>
  <Paragraphs>117</Paragraphs>
  <Slides>26</Slides>
  <Notes>26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Calibri Light</vt:lpstr>
      <vt:lpstr>Century Gothic</vt:lpstr>
      <vt:lpstr>Symbol</vt:lpstr>
      <vt:lpstr>Office Theme</vt:lpstr>
      <vt:lpstr>DON’T FEAR THE DARK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DON’T FEAR THE DARK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DON’T FEAR THE DARK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DIVINE DESIGN IV</dc:title>
  <dc:creator>Microsoft Office User</dc:creator>
  <cp:lastModifiedBy>Herman Lourens</cp:lastModifiedBy>
  <cp:revision>99</cp:revision>
  <dcterms:created xsi:type="dcterms:W3CDTF">2019-11-08T20:02:32Z</dcterms:created>
  <dcterms:modified xsi:type="dcterms:W3CDTF">2020-05-16T14:37:44Z</dcterms:modified>
</cp:coreProperties>
</file>