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331" r:id="rId3"/>
    <p:sldId id="333" r:id="rId4"/>
    <p:sldId id="334" r:id="rId5"/>
    <p:sldId id="335" r:id="rId6"/>
    <p:sldId id="357" r:id="rId7"/>
    <p:sldId id="358" r:id="rId8"/>
    <p:sldId id="336" r:id="rId9"/>
    <p:sldId id="359" r:id="rId10"/>
    <p:sldId id="360" r:id="rId11"/>
    <p:sldId id="361" r:id="rId12"/>
    <p:sldId id="362" r:id="rId13"/>
    <p:sldId id="363" r:id="rId14"/>
    <p:sldId id="364" r:id="rId15"/>
    <p:sldId id="365" r:id="rId16"/>
    <p:sldId id="366" r:id="rId17"/>
    <p:sldId id="367" r:id="rId18"/>
    <p:sldId id="368" r:id="rId19"/>
    <p:sldId id="369" r:id="rId20"/>
    <p:sldId id="37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7SGS1EKkkU8hYkt9CAh1hQ==" hashData="YXK2YDBFh3kUOG3tHuTJKrJSVkWTQlnMrVA/Pi1zxYvUwEr9KFuFIAkMsdifh71/YbK9XzkffplquXrTmMCN4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99" autoAdjust="0"/>
    <p:restoredTop sz="87345"/>
  </p:normalViewPr>
  <p:slideViewPr>
    <p:cSldViewPr snapToGrid="0" snapToObjects="1">
      <p:cViewPr varScale="1">
        <p:scale>
          <a:sx n="135" d="100"/>
          <a:sy n="135" d="100"/>
        </p:scale>
        <p:origin x="656" y="17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5/23/20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Hebreërs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Efésiërs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249029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1784467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805574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2751214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4219016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134218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956779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0033698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2519427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796114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049740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Hebreërs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Efésiërs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09539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2117538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424619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014450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2913560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900083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123553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587968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5/23/20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5/23/20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5/23/20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5/23/20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5/23/20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5/23/20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5/23/20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5/23/20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5/23/20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5/23/20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5/23/20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5/23/20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1400991"/>
            <a:ext cx="6951800" cy="4023360"/>
          </a:xfrm>
          <a:prstGeom prst="rect">
            <a:avLst/>
          </a:prstGeom>
        </p:spPr>
        <p:txBody>
          <a:bodyPr anchor="ctr">
            <a:noAutofit/>
          </a:bodyPr>
          <a:lstStyle/>
          <a:p>
            <a:pPr lvl="0">
              <a:lnSpc>
                <a:spcPct val="100000"/>
              </a:lnSpc>
              <a:spcBef>
                <a:spcPts val="0"/>
              </a:spcBef>
            </a:pPr>
            <a:r>
              <a:rPr lang="en-US"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COURAGE</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9:1-16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US" sz="3600" i="1" dirty="0">
                <a:solidFill>
                  <a:sysClr val="windowText" lastClr="000000"/>
                </a:solidFill>
                <a:latin typeface="Century Gothic" panose="020B0502020202020204" pitchFamily="34" charset="0"/>
              </a:rPr>
              <a:t>Toe </a:t>
            </a:r>
            <a:r>
              <a:rPr lang="en-US" sz="3600" i="1" dirty="0" err="1">
                <a:solidFill>
                  <a:sysClr val="windowText" lastClr="000000"/>
                </a:solidFill>
                <a:latin typeface="Century Gothic" panose="020B0502020202020204" pitchFamily="34" charset="0"/>
              </a:rPr>
              <a:t>staan</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Saulus</a:t>
            </a:r>
            <a:r>
              <a:rPr lang="en-US" sz="3600" i="1" dirty="0">
                <a:solidFill>
                  <a:sysClr val="windowText" lastClr="000000"/>
                </a:solidFill>
                <a:latin typeface="Century Gothic" panose="020B0502020202020204" pitchFamily="34" charset="0"/>
              </a:rPr>
              <a:t> van die </a:t>
            </a:r>
            <a:r>
              <a:rPr lang="en-US" sz="3600" i="1" dirty="0" err="1">
                <a:solidFill>
                  <a:sysClr val="windowText" lastClr="000000"/>
                </a:solidFill>
                <a:latin typeface="Century Gothic" panose="020B0502020202020204" pitchFamily="34" charset="0"/>
              </a:rPr>
              <a:t>grond</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af</a:t>
            </a:r>
            <a:r>
              <a:rPr lang="en-US" sz="3600" i="1" dirty="0">
                <a:solidFill>
                  <a:sysClr val="windowText" lastClr="000000"/>
                </a:solidFill>
                <a:latin typeface="Century Gothic" panose="020B0502020202020204" pitchFamily="34" charset="0"/>
              </a:rPr>
              <a:t> op, </a:t>
            </a:r>
            <a:r>
              <a:rPr lang="en-US" sz="3600" i="1" dirty="0" err="1">
                <a:solidFill>
                  <a:sysClr val="windowText" lastClr="000000"/>
                </a:solidFill>
                <a:latin typeface="Century Gothic" panose="020B0502020202020204" pitchFamily="34" charset="0"/>
              </a:rPr>
              <a:t>en</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alhoewel</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sy</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oë</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oop</a:t>
            </a:r>
            <a:r>
              <a:rPr lang="en-US" sz="3600" i="1" dirty="0">
                <a:solidFill>
                  <a:sysClr val="windowText" lastClr="000000"/>
                </a:solidFill>
                <a:latin typeface="Century Gothic" panose="020B0502020202020204" pitchFamily="34" charset="0"/>
              </a:rPr>
              <a:t> was, het </a:t>
            </a:r>
            <a:r>
              <a:rPr lang="en-US" sz="3600" i="1" dirty="0" err="1">
                <a:solidFill>
                  <a:sysClr val="windowText" lastClr="000000"/>
                </a:solidFill>
                <a:latin typeface="Century Gothic" panose="020B0502020202020204" pitchFamily="34" charset="0"/>
              </a:rPr>
              <a:t>hy</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niemand</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gesien</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nie</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en</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hulle</a:t>
            </a:r>
            <a:r>
              <a:rPr lang="en-US" sz="3600" i="1" dirty="0">
                <a:solidFill>
                  <a:sysClr val="windowText" lastClr="000000"/>
                </a:solidFill>
                <a:latin typeface="Century Gothic" panose="020B0502020202020204" pitchFamily="34" charset="0"/>
              </a:rPr>
              <a:t> het </a:t>
            </a:r>
            <a:r>
              <a:rPr lang="en-US" sz="3600" i="1" dirty="0" err="1">
                <a:solidFill>
                  <a:sysClr val="windowText" lastClr="000000"/>
                </a:solidFill>
                <a:latin typeface="Century Gothic" panose="020B0502020202020204" pitchFamily="34" charset="0"/>
              </a:rPr>
              <a:t>hom</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aan</a:t>
            </a:r>
            <a:r>
              <a:rPr lang="en-US" sz="3600" i="1" dirty="0">
                <a:solidFill>
                  <a:sysClr val="windowText" lastClr="000000"/>
                </a:solidFill>
                <a:latin typeface="Century Gothic" panose="020B0502020202020204" pitchFamily="34" charset="0"/>
              </a:rPr>
              <a:t> die hand </a:t>
            </a:r>
            <a:r>
              <a:rPr lang="en-US" sz="3600" i="1" dirty="0" err="1">
                <a:solidFill>
                  <a:sysClr val="windowText" lastClr="000000"/>
                </a:solidFill>
                <a:latin typeface="Century Gothic" panose="020B0502020202020204" pitchFamily="34" charset="0"/>
              </a:rPr>
              <a:t>gelei</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en</a:t>
            </a:r>
            <a:r>
              <a:rPr lang="en-US" sz="3600" i="1" dirty="0">
                <a:solidFill>
                  <a:sysClr val="windowText" lastClr="000000"/>
                </a:solidFill>
                <a:latin typeface="Century Gothic" panose="020B0502020202020204" pitchFamily="34" charset="0"/>
              </a:rPr>
              <a:t> in </a:t>
            </a:r>
            <a:r>
              <a:rPr lang="en-US" sz="3600" i="1" dirty="0" err="1">
                <a:solidFill>
                  <a:sysClr val="windowText" lastClr="000000"/>
                </a:solidFill>
                <a:latin typeface="Century Gothic" panose="020B0502020202020204" pitchFamily="34" charset="0"/>
              </a:rPr>
              <a:t>Damaskus</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ingebring</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En</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drie</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dae</a:t>
            </a:r>
            <a:r>
              <a:rPr lang="en-US" sz="3600" i="1" dirty="0">
                <a:solidFill>
                  <a:sysClr val="windowText" lastClr="000000"/>
                </a:solidFill>
                <a:latin typeface="Century Gothic" panose="020B0502020202020204" pitchFamily="34" charset="0"/>
              </a:rPr>
              <a:t> lank het </a:t>
            </a:r>
            <a:r>
              <a:rPr lang="en-US" sz="3600" i="1" dirty="0" err="1">
                <a:solidFill>
                  <a:sysClr val="windowText" lastClr="000000"/>
                </a:solidFill>
                <a:latin typeface="Century Gothic" panose="020B0502020202020204" pitchFamily="34" charset="0"/>
              </a:rPr>
              <a:t>hy</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niks</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gesien</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nie</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en</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niks</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geëet</a:t>
            </a:r>
            <a:r>
              <a:rPr lang="en-US" sz="3600" i="1" dirty="0">
                <a:solidFill>
                  <a:sysClr val="windowText" lastClr="000000"/>
                </a:solidFill>
                <a:latin typeface="Century Gothic" panose="020B0502020202020204" pitchFamily="34" charset="0"/>
              </a:rPr>
              <a:t> of </a:t>
            </a:r>
            <a:r>
              <a:rPr lang="en-US" sz="3600" i="1" dirty="0" err="1">
                <a:solidFill>
                  <a:sysClr val="windowText" lastClr="000000"/>
                </a:solidFill>
                <a:latin typeface="Century Gothic" panose="020B0502020202020204" pitchFamily="34" charset="0"/>
              </a:rPr>
              <a:t>gedrink</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nie</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En</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daar</a:t>
            </a:r>
            <a:r>
              <a:rPr lang="en-US" sz="3600" i="1" dirty="0">
                <a:solidFill>
                  <a:sysClr val="windowText" lastClr="000000"/>
                </a:solidFill>
                <a:latin typeface="Century Gothic" panose="020B0502020202020204" pitchFamily="34" charset="0"/>
              </a:rPr>
              <a:t> was ‘n </a:t>
            </a:r>
            <a:r>
              <a:rPr lang="en-US" sz="3600" i="1" dirty="0" err="1">
                <a:solidFill>
                  <a:sysClr val="windowText" lastClr="000000"/>
                </a:solidFill>
                <a:latin typeface="Century Gothic" panose="020B0502020202020204" pitchFamily="34" charset="0"/>
              </a:rPr>
              <a:t>dissipel</a:t>
            </a:r>
            <a:r>
              <a:rPr lang="en-US" sz="3600" i="1" dirty="0">
                <a:solidFill>
                  <a:sysClr val="windowText" lastClr="000000"/>
                </a:solidFill>
                <a:latin typeface="Century Gothic" panose="020B0502020202020204" pitchFamily="34" charset="0"/>
              </a:rPr>
              <a:t> in </a:t>
            </a:r>
            <a:r>
              <a:rPr lang="en-US" sz="3600" i="1" dirty="0" err="1">
                <a:solidFill>
                  <a:sysClr val="windowText" lastClr="000000"/>
                </a:solidFill>
                <a:latin typeface="Century Gothic" panose="020B0502020202020204" pitchFamily="34" charset="0"/>
              </a:rPr>
              <a:t>Damaskus</a:t>
            </a:r>
            <a:r>
              <a:rPr lang="en-US" sz="3600" i="1" dirty="0">
                <a:solidFill>
                  <a:sysClr val="windowText" lastClr="000000"/>
                </a:solidFill>
                <a:latin typeface="Century Gothic" panose="020B0502020202020204" pitchFamily="34" charset="0"/>
              </a:rPr>
              <a:t> met die naam van </a:t>
            </a:r>
            <a:r>
              <a:rPr lang="en-US" sz="3600" i="1" dirty="0" err="1">
                <a:solidFill>
                  <a:sysClr val="windowText" lastClr="000000"/>
                </a:solidFill>
                <a:latin typeface="Century Gothic" panose="020B0502020202020204" pitchFamily="34" charset="0"/>
              </a:rPr>
              <a:t>Ananías</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en</a:t>
            </a:r>
            <a:r>
              <a:rPr lang="en-US" sz="3600" i="1" dirty="0">
                <a:solidFill>
                  <a:sysClr val="windowText" lastClr="000000"/>
                </a:solidFill>
                <a:latin typeface="Century Gothic" panose="020B0502020202020204" pitchFamily="34" charset="0"/>
              </a:rPr>
              <a:t> die Here het </a:t>
            </a:r>
            <a:r>
              <a:rPr lang="en-US" sz="3600" i="1" dirty="0" err="1">
                <a:solidFill>
                  <a:sysClr val="windowText" lastClr="000000"/>
                </a:solidFill>
                <a:latin typeface="Century Gothic" panose="020B0502020202020204" pitchFamily="34" charset="0"/>
              </a:rPr>
              <a:t>vir</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hom</a:t>
            </a:r>
            <a:r>
              <a:rPr lang="en-US" sz="3600" i="1" dirty="0">
                <a:solidFill>
                  <a:sysClr val="windowText" lastClr="000000"/>
                </a:solidFill>
                <a:latin typeface="Century Gothic" panose="020B0502020202020204" pitchFamily="34" charset="0"/>
              </a:rPr>
              <a:t> in ‘n </a:t>
            </a:r>
            <a:r>
              <a:rPr lang="en-US" sz="3600" i="1" dirty="0" err="1">
                <a:solidFill>
                  <a:sysClr val="windowText" lastClr="000000"/>
                </a:solidFill>
                <a:latin typeface="Century Gothic" panose="020B0502020202020204" pitchFamily="34" charset="0"/>
              </a:rPr>
              <a:t>gesig</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gesê</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Ananías</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En</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hy</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antwoord</a:t>
            </a:r>
            <a:r>
              <a:rPr lang="en-US" sz="3600" i="1" dirty="0">
                <a:solidFill>
                  <a:sysClr val="windowText" lastClr="000000"/>
                </a:solidFill>
                <a:latin typeface="Century Gothic" panose="020B0502020202020204" pitchFamily="34" charset="0"/>
              </a:rPr>
              <a:t>: </a:t>
            </a:r>
            <a:r>
              <a:rPr lang="en-US" sz="3600" i="1" dirty="0" err="1">
                <a:solidFill>
                  <a:sysClr val="windowText" lastClr="000000"/>
                </a:solidFill>
                <a:latin typeface="Century Gothic" panose="020B0502020202020204" pitchFamily="34" charset="0"/>
              </a:rPr>
              <a:t>Hier</a:t>
            </a:r>
            <a:r>
              <a:rPr lang="en-US" sz="3600" i="1" dirty="0">
                <a:solidFill>
                  <a:sysClr val="windowText" lastClr="000000"/>
                </a:solidFill>
                <a:latin typeface="Century Gothic" panose="020B0502020202020204" pitchFamily="34" charset="0"/>
              </a:rPr>
              <a:t> is </a:t>
            </a:r>
            <a:r>
              <a:rPr lang="en-US" sz="3600" i="1" dirty="0" err="1">
                <a:solidFill>
                  <a:sysClr val="windowText" lastClr="000000"/>
                </a:solidFill>
                <a:latin typeface="Century Gothic" panose="020B0502020202020204" pitchFamily="34" charset="0"/>
              </a:rPr>
              <a:t>ek</a:t>
            </a:r>
            <a:r>
              <a:rPr lang="en-US" sz="3600" i="1" dirty="0">
                <a:solidFill>
                  <a:sysClr val="windowText" lastClr="000000"/>
                </a:solidFill>
                <a:latin typeface="Century Gothic" panose="020B0502020202020204" pitchFamily="34" charset="0"/>
              </a:rPr>
              <a:t>, Here.</a:t>
            </a:r>
            <a:endParaRPr lang="en-US" sz="3600" i="1" dirty="0">
              <a:solidFill>
                <a:sysClr val="windowText" lastClr="000000"/>
              </a:solidFill>
              <a:latin typeface="Century Gothic" panose="020B0502020202020204" pitchFamily="34" charset="0"/>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3085063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9:1-16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US" sz="3600" i="1" dirty="0">
                <a:solidFill>
                  <a:schemeClr val="tx1"/>
                </a:solidFill>
                <a:latin typeface="Century Gothic" panose="020B0502020202020204" pitchFamily="34" charset="0"/>
              </a:rPr>
              <a:t>Toe </a:t>
            </a:r>
            <a:r>
              <a:rPr lang="en-US" sz="3600" i="1" dirty="0" err="1">
                <a:solidFill>
                  <a:schemeClr val="tx1"/>
                </a:solidFill>
                <a:latin typeface="Century Gothic" panose="020B0502020202020204" pitchFamily="34" charset="0"/>
              </a:rPr>
              <a:t>sê</a:t>
            </a:r>
            <a:r>
              <a:rPr lang="en-US" sz="3600" i="1" dirty="0">
                <a:solidFill>
                  <a:schemeClr val="tx1"/>
                </a:solidFill>
                <a:latin typeface="Century Gothic" panose="020B0502020202020204" pitchFamily="34" charset="0"/>
              </a:rPr>
              <a:t> die Here </a:t>
            </a:r>
            <a:r>
              <a:rPr lang="en-US" sz="3600" i="1" dirty="0" err="1">
                <a:solidFill>
                  <a:schemeClr val="tx1"/>
                </a:solidFill>
                <a:latin typeface="Century Gothic" panose="020B0502020202020204" pitchFamily="34" charset="0"/>
              </a:rPr>
              <a:t>vir</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hom</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Staan</a:t>
            </a:r>
            <a:r>
              <a:rPr lang="en-US" sz="3600" i="1" dirty="0">
                <a:solidFill>
                  <a:schemeClr val="tx1"/>
                </a:solidFill>
                <a:latin typeface="Century Gothic" panose="020B0502020202020204" pitchFamily="34" charset="0"/>
              </a:rPr>
              <a:t> op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gaan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na</a:t>
            </a:r>
            <a:r>
              <a:rPr lang="en-US" sz="3600" i="1" dirty="0">
                <a:solidFill>
                  <a:schemeClr val="tx1"/>
                </a:solidFill>
                <a:latin typeface="Century Gothic" panose="020B0502020202020204" pitchFamily="34" charset="0"/>
              </a:rPr>
              <a:t> die </a:t>
            </a:r>
            <a:r>
              <a:rPr lang="en-US" sz="3600" i="1" dirty="0" err="1">
                <a:solidFill>
                  <a:schemeClr val="tx1"/>
                </a:solidFill>
                <a:latin typeface="Century Gothic" panose="020B0502020202020204" pitchFamily="34" charset="0"/>
              </a:rPr>
              <a:t>straat</a:t>
            </a:r>
            <a:r>
              <a:rPr lang="en-US" sz="3600" i="1" dirty="0">
                <a:solidFill>
                  <a:schemeClr val="tx1"/>
                </a:solidFill>
                <a:latin typeface="Century Gothic" panose="020B0502020202020204" pitchFamily="34" charset="0"/>
              </a:rPr>
              <a:t> wat </a:t>
            </a:r>
            <a:r>
              <a:rPr lang="en-US" sz="3600" i="1" dirty="0" err="1">
                <a:solidFill>
                  <a:schemeClr val="tx1"/>
                </a:solidFill>
                <a:latin typeface="Century Gothic" panose="020B0502020202020204" pitchFamily="34" charset="0"/>
              </a:rPr>
              <a:t>genoem</a:t>
            </a:r>
            <a:r>
              <a:rPr lang="en-US" sz="3600" i="1" dirty="0">
                <a:solidFill>
                  <a:schemeClr val="tx1"/>
                </a:solidFill>
                <a:latin typeface="Century Gothic" panose="020B0502020202020204" pitchFamily="34" charset="0"/>
              </a:rPr>
              <a:t> word </a:t>
            </a:r>
            <a:r>
              <a:rPr lang="en-US" sz="3600" i="1" dirty="0" err="1">
                <a:solidFill>
                  <a:schemeClr val="tx1"/>
                </a:solidFill>
                <a:latin typeface="Century Gothic" panose="020B0502020202020204" pitchFamily="34" charset="0"/>
              </a:rPr>
              <a:t>Reguitstraat</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vra</a:t>
            </a:r>
            <a:r>
              <a:rPr lang="en-US" sz="3600" i="1" dirty="0">
                <a:solidFill>
                  <a:schemeClr val="tx1"/>
                </a:solidFill>
                <a:latin typeface="Century Gothic" panose="020B0502020202020204" pitchFamily="34" charset="0"/>
              </a:rPr>
              <a:t> in die huis van Judas </a:t>
            </a:r>
            <a:r>
              <a:rPr lang="en-US" sz="3600" i="1" dirty="0" err="1">
                <a:solidFill>
                  <a:schemeClr val="tx1"/>
                </a:solidFill>
                <a:latin typeface="Century Gothic" panose="020B0502020202020204" pitchFamily="34" charset="0"/>
              </a:rPr>
              <a:t>na</a:t>
            </a:r>
            <a:r>
              <a:rPr lang="en-US" sz="3600" i="1" dirty="0">
                <a:solidFill>
                  <a:schemeClr val="tx1"/>
                </a:solidFill>
                <a:latin typeface="Century Gothic" panose="020B0502020202020204" pitchFamily="34" charset="0"/>
              </a:rPr>
              <a:t> ‘n man met die naam van </a:t>
            </a:r>
            <a:r>
              <a:rPr lang="en-US" sz="3600" i="1" dirty="0" err="1">
                <a:solidFill>
                  <a:schemeClr val="tx1"/>
                </a:solidFill>
                <a:latin typeface="Century Gothic" panose="020B0502020202020204" pitchFamily="34" charset="0"/>
              </a:rPr>
              <a:t>Saulus</a:t>
            </a:r>
            <a:r>
              <a:rPr lang="en-US" sz="3600" i="1" dirty="0">
                <a:solidFill>
                  <a:schemeClr val="tx1"/>
                </a:solidFill>
                <a:latin typeface="Century Gothic" panose="020B0502020202020204" pitchFamily="34" charset="0"/>
              </a:rPr>
              <a:t> van Tarsus, want </a:t>
            </a:r>
            <a:r>
              <a:rPr lang="en-US" sz="3600" i="1" dirty="0" err="1">
                <a:solidFill>
                  <a:schemeClr val="tx1"/>
                </a:solidFill>
                <a:latin typeface="Century Gothic" panose="020B0502020202020204" pitchFamily="34" charset="0"/>
              </a:rPr>
              <a:t>kyk</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bid;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het in ‘n </a:t>
            </a:r>
            <a:r>
              <a:rPr lang="en-US" sz="3600" i="1" dirty="0" err="1">
                <a:solidFill>
                  <a:schemeClr val="tx1"/>
                </a:solidFill>
                <a:latin typeface="Century Gothic" panose="020B0502020202020204" pitchFamily="34" charset="0"/>
              </a:rPr>
              <a:t>gesig</a:t>
            </a:r>
            <a:r>
              <a:rPr lang="en-US" sz="3600" i="1" dirty="0">
                <a:solidFill>
                  <a:schemeClr val="tx1"/>
                </a:solidFill>
                <a:latin typeface="Century Gothic" panose="020B0502020202020204" pitchFamily="34" charset="0"/>
              </a:rPr>
              <a:t> ‘n man met die naam van </a:t>
            </a:r>
            <a:r>
              <a:rPr lang="en-US" sz="3600" i="1" dirty="0" err="1">
                <a:solidFill>
                  <a:schemeClr val="tx1"/>
                </a:solidFill>
                <a:latin typeface="Century Gothic" panose="020B0502020202020204" pitchFamily="34" charset="0"/>
              </a:rPr>
              <a:t>Ananías</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sien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inkom</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hom</a:t>
            </a:r>
            <a:r>
              <a:rPr lang="en-US" sz="3600" i="1" dirty="0">
                <a:solidFill>
                  <a:schemeClr val="tx1"/>
                </a:solidFill>
                <a:latin typeface="Century Gothic" panose="020B0502020202020204" pitchFamily="34" charset="0"/>
              </a:rPr>
              <a:t> die </a:t>
            </a:r>
            <a:r>
              <a:rPr lang="en-US" sz="3600" i="1" dirty="0" err="1">
                <a:solidFill>
                  <a:schemeClr val="tx1"/>
                </a:solidFill>
                <a:latin typeface="Century Gothic" panose="020B0502020202020204" pitchFamily="34" charset="0"/>
              </a:rPr>
              <a:t>hande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oplê</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sodat</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weer</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kon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sien</a:t>
            </a:r>
            <a:r>
              <a:rPr lang="en-US"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201063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9:1-16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89811"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US" sz="3600" i="1" dirty="0">
                <a:solidFill>
                  <a:schemeClr val="tx1"/>
                </a:solidFill>
                <a:latin typeface="Century Gothic" panose="020B0502020202020204" pitchFamily="34" charset="0"/>
              </a:rPr>
              <a:t>Maar </a:t>
            </a:r>
            <a:r>
              <a:rPr lang="en-US" sz="3600" i="1" dirty="0" err="1">
                <a:solidFill>
                  <a:schemeClr val="tx1"/>
                </a:solidFill>
                <a:latin typeface="Century Gothic" panose="020B0502020202020204" pitchFamily="34" charset="0"/>
              </a:rPr>
              <a:t>Ananías</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antwoord</a:t>
            </a:r>
            <a:r>
              <a:rPr lang="en-US" sz="3600" i="1" dirty="0">
                <a:solidFill>
                  <a:schemeClr val="tx1"/>
                </a:solidFill>
                <a:latin typeface="Century Gothic" panose="020B0502020202020204" pitchFamily="34" charset="0"/>
              </a:rPr>
              <a:t>: Here, </a:t>
            </a:r>
            <a:r>
              <a:rPr lang="en-US" sz="3600" i="1" dirty="0" err="1">
                <a:solidFill>
                  <a:schemeClr val="tx1"/>
                </a:solidFill>
                <a:latin typeface="Century Gothic" panose="020B0502020202020204" pitchFamily="34" charset="0"/>
              </a:rPr>
              <a:t>ek</a:t>
            </a:r>
            <a:r>
              <a:rPr lang="en-US" sz="3600" i="1" dirty="0">
                <a:solidFill>
                  <a:schemeClr val="tx1"/>
                </a:solidFill>
                <a:latin typeface="Century Gothic" panose="020B0502020202020204" pitchFamily="34" charset="0"/>
              </a:rPr>
              <a:t> het van </a:t>
            </a:r>
            <a:r>
              <a:rPr lang="en-US" sz="3600" i="1" dirty="0" err="1">
                <a:solidFill>
                  <a:schemeClr val="tx1"/>
                </a:solidFill>
                <a:latin typeface="Century Gothic" panose="020B0502020202020204" pitchFamily="34" charset="0"/>
              </a:rPr>
              <a:t>baie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mense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aangaande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hierdie</a:t>
            </a:r>
            <a:r>
              <a:rPr lang="en-US" sz="3600" i="1" dirty="0">
                <a:solidFill>
                  <a:schemeClr val="tx1"/>
                </a:solidFill>
                <a:latin typeface="Century Gothic" panose="020B0502020202020204" pitchFamily="34" charset="0"/>
              </a:rPr>
              <a:t> man </a:t>
            </a:r>
            <a:r>
              <a:rPr lang="en-US" sz="3600" i="1" dirty="0" err="1">
                <a:solidFill>
                  <a:schemeClr val="tx1"/>
                </a:solidFill>
                <a:latin typeface="Century Gothic" panose="020B0502020202020204" pitchFamily="34" charset="0"/>
              </a:rPr>
              <a:t>gehoor</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hoeveel</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kwaad</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u </a:t>
            </a:r>
            <a:r>
              <a:rPr lang="en-US" sz="3600" i="1" dirty="0" err="1">
                <a:solidFill>
                  <a:schemeClr val="tx1"/>
                </a:solidFill>
                <a:latin typeface="Century Gothic" panose="020B0502020202020204" pitchFamily="34" charset="0"/>
              </a:rPr>
              <a:t>heiliges</a:t>
            </a:r>
            <a:r>
              <a:rPr lang="en-US" sz="3600" i="1" dirty="0">
                <a:solidFill>
                  <a:schemeClr val="tx1"/>
                </a:solidFill>
                <a:latin typeface="Century Gothic" panose="020B0502020202020204" pitchFamily="34" charset="0"/>
              </a:rPr>
              <a:t> in Jerusalem </a:t>
            </a:r>
            <a:r>
              <a:rPr lang="en-US" sz="3600" i="1" dirty="0" err="1">
                <a:solidFill>
                  <a:schemeClr val="tx1"/>
                </a:solidFill>
                <a:latin typeface="Century Gothic" panose="020B0502020202020204" pitchFamily="34" charset="0"/>
              </a:rPr>
              <a:t>aangedoen</a:t>
            </a:r>
            <a:r>
              <a:rPr lang="en-US" sz="3600" i="1" dirty="0">
                <a:solidFill>
                  <a:schemeClr val="tx1"/>
                </a:solidFill>
                <a:latin typeface="Century Gothic" panose="020B0502020202020204" pitchFamily="34" charset="0"/>
              </a:rPr>
              <a:t> het;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het </a:t>
            </a:r>
            <a:r>
              <a:rPr lang="en-US" sz="3600" i="1" dirty="0" err="1">
                <a:solidFill>
                  <a:schemeClr val="tx1"/>
                </a:solidFill>
                <a:latin typeface="Century Gothic" panose="020B0502020202020204" pitchFamily="34" charset="0"/>
              </a:rPr>
              <a:t>hier</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volmag</a:t>
            </a:r>
            <a:r>
              <a:rPr lang="en-US" sz="3600" i="1" dirty="0">
                <a:solidFill>
                  <a:schemeClr val="tx1"/>
                </a:solidFill>
                <a:latin typeface="Century Gothic" panose="020B0502020202020204" pitchFamily="34" charset="0"/>
              </a:rPr>
              <a:t> van die </a:t>
            </a:r>
            <a:r>
              <a:rPr lang="en-US" sz="3600" i="1" dirty="0" err="1">
                <a:solidFill>
                  <a:schemeClr val="tx1"/>
                </a:solidFill>
                <a:latin typeface="Century Gothic" panose="020B0502020202020204" pitchFamily="34" charset="0"/>
              </a:rPr>
              <a:t>owerpriesters</a:t>
            </a:r>
            <a:r>
              <a:rPr lang="en-US" sz="3600" i="1" dirty="0">
                <a:solidFill>
                  <a:schemeClr val="tx1"/>
                </a:solidFill>
                <a:latin typeface="Century Gothic" panose="020B0502020202020204" pitchFamily="34" charset="0"/>
              </a:rPr>
              <a:t> om </a:t>
            </a:r>
            <a:r>
              <a:rPr lang="en-US" sz="3600" i="1" dirty="0" err="1">
                <a:solidFill>
                  <a:schemeClr val="tx1"/>
                </a:solidFill>
                <a:latin typeface="Century Gothic" panose="020B0502020202020204" pitchFamily="34" charset="0"/>
              </a:rPr>
              <a:t>almal</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te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boei</a:t>
            </a:r>
            <a:r>
              <a:rPr lang="en-US" sz="3600" i="1" dirty="0">
                <a:solidFill>
                  <a:schemeClr val="tx1"/>
                </a:solidFill>
                <a:latin typeface="Century Gothic" panose="020B0502020202020204" pitchFamily="34" charset="0"/>
              </a:rPr>
              <a:t> wat u Naam </a:t>
            </a:r>
            <a:r>
              <a:rPr lang="en-US" sz="3600" i="1" dirty="0" err="1">
                <a:solidFill>
                  <a:schemeClr val="tx1"/>
                </a:solidFill>
                <a:latin typeface="Century Gothic" panose="020B0502020202020204" pitchFamily="34" charset="0"/>
              </a:rPr>
              <a:t>aanroep</a:t>
            </a:r>
            <a:r>
              <a:rPr lang="en-US" sz="3600" i="1" dirty="0">
                <a:solidFill>
                  <a:schemeClr val="tx1"/>
                </a:solidFill>
                <a:latin typeface="Century Gothic" panose="020B0502020202020204" pitchFamily="34" charset="0"/>
              </a:rPr>
              <a:t>. Maar die Here </a:t>
            </a:r>
            <a:r>
              <a:rPr lang="en-US" sz="3600" i="1" dirty="0" err="1">
                <a:solidFill>
                  <a:schemeClr val="tx1"/>
                </a:solidFill>
                <a:latin typeface="Century Gothic" panose="020B0502020202020204" pitchFamily="34" charset="0"/>
              </a:rPr>
              <a:t>sê</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vir</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hom</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Gaan</a:t>
            </a:r>
            <a:r>
              <a:rPr lang="en-US" sz="3600" i="1" dirty="0">
                <a:solidFill>
                  <a:schemeClr val="tx1"/>
                </a:solidFill>
                <a:latin typeface="Century Gothic" panose="020B0502020202020204" pitchFamily="34" charset="0"/>
              </a:rPr>
              <a:t>, want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is </a:t>
            </a:r>
            <a:r>
              <a:rPr lang="en-US" sz="3600" i="1" dirty="0" err="1">
                <a:solidFill>
                  <a:schemeClr val="tx1"/>
                </a:solidFill>
                <a:latin typeface="Century Gothic" panose="020B0502020202020204" pitchFamily="34" charset="0"/>
              </a:rPr>
              <a:t>vir</a:t>
            </a:r>
            <a:r>
              <a:rPr lang="en-US" sz="3600" i="1" dirty="0">
                <a:solidFill>
                  <a:schemeClr val="tx1"/>
                </a:solidFill>
                <a:latin typeface="Century Gothic" panose="020B0502020202020204" pitchFamily="34" charset="0"/>
              </a:rPr>
              <a:t> My ‘n </a:t>
            </a:r>
            <a:r>
              <a:rPr lang="en-US" sz="3600" i="1" dirty="0" err="1">
                <a:solidFill>
                  <a:schemeClr val="tx1"/>
                </a:solidFill>
                <a:latin typeface="Century Gothic" panose="020B0502020202020204" pitchFamily="34" charset="0"/>
              </a:rPr>
              <a:t>uitverkore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werktuig</a:t>
            </a:r>
            <a:r>
              <a:rPr lang="en-US" sz="3600" i="1" dirty="0">
                <a:solidFill>
                  <a:schemeClr val="tx1"/>
                </a:solidFill>
                <a:latin typeface="Century Gothic" panose="020B0502020202020204" pitchFamily="34" charset="0"/>
              </a:rPr>
              <a:t> om my Naam </a:t>
            </a:r>
            <a:r>
              <a:rPr lang="en-US" sz="3600" i="1" dirty="0" err="1">
                <a:solidFill>
                  <a:schemeClr val="tx1"/>
                </a:solidFill>
                <a:latin typeface="Century Gothic" panose="020B0502020202020204" pitchFamily="34" charset="0"/>
              </a:rPr>
              <a:t>te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dra</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voor</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nasies</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konings</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die </a:t>
            </a:r>
            <a:r>
              <a:rPr lang="en-US" sz="3600" i="1" dirty="0" err="1">
                <a:solidFill>
                  <a:schemeClr val="tx1"/>
                </a:solidFill>
                <a:latin typeface="Century Gothic" panose="020B0502020202020204" pitchFamily="34" charset="0"/>
              </a:rPr>
              <a:t>kinders</a:t>
            </a:r>
            <a:r>
              <a:rPr lang="en-US" sz="3600" i="1" dirty="0">
                <a:solidFill>
                  <a:schemeClr val="tx1"/>
                </a:solidFill>
                <a:latin typeface="Century Gothic" panose="020B0502020202020204" pitchFamily="34" charset="0"/>
              </a:rPr>
              <a:t> van Israel. Want </a:t>
            </a:r>
            <a:r>
              <a:rPr lang="en-US" sz="3600" i="1" dirty="0" err="1">
                <a:solidFill>
                  <a:schemeClr val="tx1"/>
                </a:solidFill>
                <a:latin typeface="Century Gothic" panose="020B0502020202020204" pitchFamily="34" charset="0"/>
              </a:rPr>
              <a:t>Ek</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sal</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hom</a:t>
            </a:r>
            <a:r>
              <a:rPr lang="en-US" sz="3600" i="1" dirty="0">
                <a:solidFill>
                  <a:schemeClr val="tx1"/>
                </a:solidFill>
                <a:latin typeface="Century Gothic" panose="020B0502020202020204" pitchFamily="34" charset="0"/>
              </a:rPr>
              <a:t> toon </a:t>
            </a:r>
            <a:r>
              <a:rPr lang="en-US" sz="3600" i="1" dirty="0" err="1">
                <a:solidFill>
                  <a:schemeClr val="tx1"/>
                </a:solidFill>
                <a:latin typeface="Century Gothic" panose="020B0502020202020204" pitchFamily="34" charset="0"/>
              </a:rPr>
              <a:t>hoeveel</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vir</a:t>
            </a:r>
            <a:r>
              <a:rPr lang="en-US" sz="3600" i="1" dirty="0">
                <a:solidFill>
                  <a:schemeClr val="tx1"/>
                </a:solidFill>
                <a:latin typeface="Century Gothic" panose="020B0502020202020204" pitchFamily="34" charset="0"/>
              </a:rPr>
              <a:t> my Naam </a:t>
            </a:r>
            <a:r>
              <a:rPr lang="en-US" sz="3600" i="1" dirty="0" err="1">
                <a:solidFill>
                  <a:schemeClr val="tx1"/>
                </a:solidFill>
                <a:latin typeface="Century Gothic" panose="020B0502020202020204" pitchFamily="34" charset="0"/>
              </a:rPr>
              <a:t>moet</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ly</a:t>
            </a:r>
            <a:r>
              <a:rPr lang="en-US"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4086088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FIL</a:t>
            </a:r>
            <a:r>
              <a:rPr lang="en-US" sz="4000" b="1" i="1" dirty="0">
                <a:solidFill>
                  <a:schemeClr val="dk1"/>
                </a:solidFill>
                <a:latin typeface="Century Gothic" panose="020B0502020202020204" pitchFamily="34" charset="0"/>
                <a:ea typeface="Century Gothic"/>
                <a:cs typeface="Century Gothic"/>
                <a:sym typeface="Century Gothic"/>
              </a:rPr>
              <a:t>É</a:t>
            </a:r>
            <a:r>
              <a:rPr lang="en-US" sz="4000" b="1" i="1" dirty="0">
                <a:solidFill>
                  <a:schemeClr val="dk1"/>
                </a:solidFill>
                <a:latin typeface="Century Gothic"/>
                <a:ea typeface="Century Gothic"/>
                <a:cs typeface="Century Gothic"/>
                <a:sym typeface="Century Gothic"/>
              </a:rPr>
              <a:t>MON 1-25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1"/>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ZA" sz="3600" i="1" dirty="0">
                <a:solidFill>
                  <a:schemeClr val="tx1"/>
                </a:solidFill>
                <a:latin typeface="Century Gothic" panose="020B0502020202020204" pitchFamily="34" charset="0"/>
              </a:rPr>
              <a:t>Paulus, ‘n </a:t>
            </a:r>
            <a:r>
              <a:rPr lang="en-ZA" sz="3600" i="1" dirty="0" err="1">
                <a:solidFill>
                  <a:schemeClr val="tx1"/>
                </a:solidFill>
                <a:latin typeface="Century Gothic" panose="020B0502020202020204" pitchFamily="34" charset="0"/>
              </a:rPr>
              <a:t>gevangene</a:t>
            </a:r>
            <a:r>
              <a:rPr lang="en-ZA" sz="3600" i="1" dirty="0">
                <a:solidFill>
                  <a:schemeClr val="tx1"/>
                </a:solidFill>
                <a:latin typeface="Century Gothic" panose="020B0502020202020204" pitchFamily="34" charset="0"/>
              </a:rPr>
              <a:t> van Christus Jesus,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die </a:t>
            </a:r>
            <a:r>
              <a:rPr lang="en-ZA" sz="3600" i="1" dirty="0" err="1">
                <a:solidFill>
                  <a:schemeClr val="tx1"/>
                </a:solidFill>
                <a:latin typeface="Century Gothic" panose="020B0502020202020204" pitchFamily="34" charset="0"/>
              </a:rPr>
              <a:t>broeder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Timótheüs</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aan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Filémon</a:t>
            </a:r>
            <a:r>
              <a:rPr lang="en-ZA" sz="3600" i="1" dirty="0">
                <a:solidFill>
                  <a:schemeClr val="tx1"/>
                </a:solidFill>
                <a:latin typeface="Century Gothic" panose="020B0502020202020204" pitchFamily="34" charset="0"/>
              </a:rPr>
              <a:t>, die </a:t>
            </a:r>
            <a:r>
              <a:rPr lang="en-ZA" sz="3600" i="1" dirty="0" err="1">
                <a:solidFill>
                  <a:schemeClr val="tx1"/>
                </a:solidFill>
                <a:latin typeface="Century Gothic" panose="020B0502020202020204" pitchFamily="34" charset="0"/>
              </a:rPr>
              <a:t>geliefde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ons</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medearbeider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aan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Appia</a:t>
            </a:r>
            <a:r>
              <a:rPr lang="en-ZA" sz="3600" i="1" dirty="0">
                <a:solidFill>
                  <a:schemeClr val="tx1"/>
                </a:solidFill>
                <a:latin typeface="Century Gothic" panose="020B0502020202020204" pitchFamily="34" charset="0"/>
              </a:rPr>
              <a:t>, die </a:t>
            </a:r>
            <a:r>
              <a:rPr lang="en-ZA" sz="3600" i="1" dirty="0" err="1">
                <a:solidFill>
                  <a:schemeClr val="tx1"/>
                </a:solidFill>
                <a:latin typeface="Century Gothic" panose="020B0502020202020204" pitchFamily="34" charset="0"/>
              </a:rPr>
              <a:t>geliefde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suster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aan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Archíppus</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ons</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medestryder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aan</a:t>
            </a:r>
            <a:r>
              <a:rPr lang="en-ZA" sz="3600" i="1" dirty="0">
                <a:solidFill>
                  <a:schemeClr val="tx1"/>
                </a:solidFill>
                <a:latin typeface="Century Gothic" panose="020B0502020202020204" pitchFamily="34" charset="0"/>
              </a:rPr>
              <a:t> die </a:t>
            </a:r>
            <a:r>
              <a:rPr lang="en-ZA" sz="3600" i="1" dirty="0" err="1">
                <a:solidFill>
                  <a:schemeClr val="tx1"/>
                </a:solidFill>
                <a:latin typeface="Century Gothic" panose="020B0502020202020204" pitchFamily="34" charset="0"/>
              </a:rPr>
              <a:t>gemeente</a:t>
            </a:r>
            <a:r>
              <a:rPr lang="en-ZA" sz="3600" i="1" dirty="0">
                <a:solidFill>
                  <a:schemeClr val="tx1"/>
                </a:solidFill>
                <a:latin typeface="Century Gothic" panose="020B0502020202020204" pitchFamily="34" charset="0"/>
              </a:rPr>
              <a:t> wat in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huis is:</a:t>
            </a:r>
          </a:p>
          <a:p>
            <a:pPr marL="0" lvl="0" indent="0">
              <a:spcBef>
                <a:spcPts val="0"/>
              </a:spcBef>
              <a:buClr>
                <a:srgbClr val="31B6FD"/>
              </a:buClr>
              <a:buSzPts val="3000"/>
              <a:buNone/>
            </a:pPr>
            <a:endParaRPr lang="en-ZA" sz="3600" i="1" dirty="0">
              <a:solidFill>
                <a:schemeClr val="tx1"/>
              </a:solidFill>
              <a:latin typeface="Century Gothic" panose="020B0502020202020204" pitchFamily="34" charset="0"/>
            </a:endParaRPr>
          </a:p>
          <a:p>
            <a:pPr marL="0" lvl="0" indent="0">
              <a:spcBef>
                <a:spcPts val="0"/>
              </a:spcBef>
              <a:buClr>
                <a:srgbClr val="31B6FD"/>
              </a:buClr>
              <a:buSzPts val="3000"/>
              <a:buNone/>
            </a:pPr>
            <a:r>
              <a:rPr lang="en-ZA" sz="3600" i="1" dirty="0" err="1">
                <a:solidFill>
                  <a:schemeClr val="tx1"/>
                </a:solidFill>
                <a:latin typeface="Century Gothic" panose="020B0502020202020204" pitchFamily="34" charset="0"/>
              </a:rPr>
              <a:t>Genade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vir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julle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vrede</a:t>
            </a:r>
            <a:r>
              <a:rPr lang="en-ZA" sz="3600" i="1" dirty="0">
                <a:solidFill>
                  <a:schemeClr val="tx1"/>
                </a:solidFill>
                <a:latin typeface="Century Gothic" panose="020B0502020202020204" pitchFamily="34" charset="0"/>
              </a:rPr>
              <a:t> van God </a:t>
            </a:r>
            <a:r>
              <a:rPr lang="en-ZA" sz="3600" i="1" dirty="0" err="1">
                <a:solidFill>
                  <a:schemeClr val="tx1"/>
                </a:solidFill>
                <a:latin typeface="Century Gothic" panose="020B0502020202020204" pitchFamily="34" charset="0"/>
              </a:rPr>
              <a:t>onse</a:t>
            </a:r>
            <a:r>
              <a:rPr lang="en-ZA" sz="3600" i="1" dirty="0">
                <a:solidFill>
                  <a:schemeClr val="tx1"/>
                </a:solidFill>
                <a:latin typeface="Century Gothic" panose="020B0502020202020204" pitchFamily="34" charset="0"/>
              </a:rPr>
              <a:t> Vader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die Here Jesus Christus! </a:t>
            </a:r>
            <a:endParaRPr lang="en-US" sz="3600" i="1" dirty="0">
              <a:solidFill>
                <a:schemeClr val="tx1"/>
              </a:solidFill>
              <a:latin typeface="Century Gothic" panose="020B0502020202020204" pitchFamily="34" charset="0"/>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4446566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93111" y="14300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FIL</a:t>
            </a:r>
            <a:r>
              <a:rPr lang="en-US" sz="4000" b="1" i="1" dirty="0">
                <a:solidFill>
                  <a:schemeClr val="dk1"/>
                </a:solidFill>
                <a:latin typeface="Century Gothic" panose="020B0502020202020204" pitchFamily="34" charset="0"/>
                <a:ea typeface="Century Gothic"/>
                <a:cs typeface="Century Gothic"/>
                <a:sym typeface="Century Gothic"/>
              </a:rPr>
              <a:t>É</a:t>
            </a:r>
            <a:r>
              <a:rPr lang="en-US" sz="4000" b="1" i="1" dirty="0">
                <a:solidFill>
                  <a:schemeClr val="dk1"/>
                </a:solidFill>
                <a:latin typeface="Century Gothic"/>
                <a:ea typeface="Century Gothic"/>
                <a:cs typeface="Century Gothic"/>
                <a:sym typeface="Century Gothic"/>
              </a:rPr>
              <a:t>MON 1-25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27911" y="1295019"/>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dank my God </a:t>
            </a:r>
            <a:r>
              <a:rPr lang="en-ZA" sz="3600" i="1" dirty="0" err="1">
                <a:solidFill>
                  <a:schemeClr val="tx1"/>
                </a:solidFill>
                <a:latin typeface="Century Gothic" panose="020B0502020202020204" pitchFamily="34" charset="0"/>
              </a:rPr>
              <a:t>altyd</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wanneer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aan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in my </a:t>
            </a:r>
            <a:r>
              <a:rPr lang="en-ZA" sz="3600" i="1" dirty="0" err="1">
                <a:solidFill>
                  <a:schemeClr val="tx1"/>
                </a:solidFill>
                <a:latin typeface="Century Gothic" panose="020B0502020202020204" pitchFamily="34" charset="0"/>
              </a:rPr>
              <a:t>gebede</a:t>
            </a:r>
            <a:r>
              <a:rPr lang="en-ZA" sz="3600" i="1" dirty="0">
                <a:solidFill>
                  <a:schemeClr val="tx1"/>
                </a:solidFill>
                <a:latin typeface="Century Gothic" panose="020B0502020202020204" pitchFamily="34" charset="0"/>
              </a:rPr>
              <a:t> dink, </a:t>
            </a:r>
            <a:r>
              <a:rPr lang="en-ZA" sz="3600" i="1" dirty="0" err="1">
                <a:solidFill>
                  <a:schemeClr val="tx1"/>
                </a:solidFill>
                <a:latin typeface="Century Gothic" panose="020B0502020202020204" pitchFamily="34" charset="0"/>
              </a:rPr>
              <a:t>omdat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van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liefde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geloof</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hoor</a:t>
            </a:r>
            <a:r>
              <a:rPr lang="en-ZA" sz="3600" i="1" dirty="0">
                <a:solidFill>
                  <a:schemeClr val="tx1"/>
                </a:solidFill>
                <a:latin typeface="Century Gothic" panose="020B0502020202020204" pitchFamily="34" charset="0"/>
              </a:rPr>
              <a:t>, wat </a:t>
            </a:r>
            <a:r>
              <a:rPr lang="en-ZA" sz="3600" i="1" dirty="0" err="1">
                <a:solidFill>
                  <a:schemeClr val="tx1"/>
                </a:solidFill>
                <a:latin typeface="Century Gothic" panose="020B0502020202020204" pitchFamily="34" charset="0"/>
              </a:rPr>
              <a:t>jy</a:t>
            </a:r>
            <a:r>
              <a:rPr lang="en-ZA" sz="3600" i="1" dirty="0">
                <a:solidFill>
                  <a:schemeClr val="tx1"/>
                </a:solidFill>
                <a:latin typeface="Century Gothic" panose="020B0502020202020204" pitchFamily="34" charset="0"/>
              </a:rPr>
              <a:t> met </a:t>
            </a:r>
            <a:r>
              <a:rPr lang="en-ZA" sz="3600" i="1" dirty="0" err="1">
                <a:solidFill>
                  <a:schemeClr val="tx1"/>
                </a:solidFill>
                <a:latin typeface="Century Gothic" panose="020B0502020202020204" pitchFamily="34" charset="0"/>
              </a:rPr>
              <a:t>betrekking</a:t>
            </a:r>
            <a:r>
              <a:rPr lang="en-ZA" sz="3600" i="1" dirty="0">
                <a:solidFill>
                  <a:schemeClr val="tx1"/>
                </a:solidFill>
                <a:latin typeface="Century Gothic" panose="020B0502020202020204" pitchFamily="34" charset="0"/>
              </a:rPr>
              <a:t> tot die Here Jesus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al die </a:t>
            </a:r>
            <a:r>
              <a:rPr lang="en-ZA" sz="3600" i="1" dirty="0" err="1">
                <a:solidFill>
                  <a:schemeClr val="tx1"/>
                </a:solidFill>
                <a:latin typeface="Century Gothic" panose="020B0502020202020204" pitchFamily="34" charset="0"/>
              </a:rPr>
              <a:t>heiliges</a:t>
            </a:r>
            <a:r>
              <a:rPr lang="en-ZA" sz="3600" i="1" dirty="0">
                <a:solidFill>
                  <a:schemeClr val="tx1"/>
                </a:solidFill>
                <a:latin typeface="Century Gothic" panose="020B0502020202020204" pitchFamily="34" charset="0"/>
              </a:rPr>
              <a:t> het, </a:t>
            </a:r>
            <a:r>
              <a:rPr lang="en-ZA" sz="3600" i="1" dirty="0" err="1">
                <a:solidFill>
                  <a:schemeClr val="tx1"/>
                </a:solidFill>
                <a:latin typeface="Century Gothic" panose="020B0502020202020204" pitchFamily="34" charset="0"/>
              </a:rPr>
              <a:t>dat</a:t>
            </a:r>
            <a:r>
              <a:rPr lang="en-ZA" sz="3600" i="1" dirty="0">
                <a:solidFill>
                  <a:schemeClr val="tx1"/>
                </a:solidFill>
                <a:latin typeface="Century Gothic" panose="020B0502020202020204" pitchFamily="34" charset="0"/>
              </a:rPr>
              <a:t> die </a:t>
            </a:r>
            <a:r>
              <a:rPr lang="en-ZA" sz="3600" i="1" dirty="0" err="1">
                <a:solidFill>
                  <a:schemeClr val="tx1"/>
                </a:solidFill>
                <a:latin typeface="Century Gothic" panose="020B0502020202020204" pitchFamily="34" charset="0"/>
              </a:rPr>
              <a:t>gemeenskap</a:t>
            </a:r>
            <a:r>
              <a:rPr lang="en-ZA" sz="3600" i="1" dirty="0">
                <a:solidFill>
                  <a:schemeClr val="tx1"/>
                </a:solidFill>
                <a:latin typeface="Century Gothic" panose="020B0502020202020204" pitchFamily="34" charset="0"/>
              </a:rPr>
              <a:t> van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geloof</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kragtig</a:t>
            </a:r>
            <a:r>
              <a:rPr lang="en-ZA" sz="3600" i="1" dirty="0">
                <a:solidFill>
                  <a:schemeClr val="tx1"/>
                </a:solidFill>
                <a:latin typeface="Century Gothic" panose="020B0502020202020204" pitchFamily="34" charset="0"/>
              </a:rPr>
              <a:t> mag word </a:t>
            </a:r>
            <a:r>
              <a:rPr lang="en-ZA" sz="3600" i="1" dirty="0" err="1">
                <a:solidFill>
                  <a:schemeClr val="tx1"/>
                </a:solidFill>
                <a:latin typeface="Century Gothic" panose="020B0502020202020204" pitchFamily="34" charset="0"/>
              </a:rPr>
              <a:t>deur</a:t>
            </a:r>
            <a:r>
              <a:rPr lang="en-ZA" sz="3600" i="1" dirty="0">
                <a:solidFill>
                  <a:schemeClr val="tx1"/>
                </a:solidFill>
                <a:latin typeface="Century Gothic" panose="020B0502020202020204" pitchFamily="34" charset="0"/>
              </a:rPr>
              <a:t> die </a:t>
            </a:r>
            <a:r>
              <a:rPr lang="en-ZA" sz="3600" i="1" dirty="0" err="1">
                <a:solidFill>
                  <a:schemeClr val="tx1"/>
                </a:solidFill>
                <a:latin typeface="Century Gothic" panose="020B0502020202020204" pitchFamily="34" charset="0"/>
              </a:rPr>
              <a:t>kennis</a:t>
            </a:r>
            <a:r>
              <a:rPr lang="en-ZA" sz="3600" i="1" dirty="0">
                <a:solidFill>
                  <a:schemeClr val="tx1"/>
                </a:solidFill>
                <a:latin typeface="Century Gothic" panose="020B0502020202020204" pitchFamily="34" charset="0"/>
              </a:rPr>
              <a:t> van </a:t>
            </a:r>
            <a:r>
              <a:rPr lang="en-ZA" sz="3600" i="1" dirty="0" err="1">
                <a:solidFill>
                  <a:schemeClr val="tx1"/>
                </a:solidFill>
                <a:latin typeface="Century Gothic" panose="020B0502020202020204" pitchFamily="34" charset="0"/>
              </a:rPr>
              <a:t>alles</a:t>
            </a:r>
            <a:r>
              <a:rPr lang="en-ZA" sz="3600" i="1" dirty="0">
                <a:solidFill>
                  <a:schemeClr val="tx1"/>
                </a:solidFill>
                <a:latin typeface="Century Gothic" panose="020B0502020202020204" pitchFamily="34" charset="0"/>
              </a:rPr>
              <a:t> wat </a:t>
            </a:r>
            <a:r>
              <a:rPr lang="en-ZA" sz="3600" i="1" dirty="0" err="1">
                <a:solidFill>
                  <a:schemeClr val="tx1"/>
                </a:solidFill>
                <a:latin typeface="Century Gothic" panose="020B0502020202020204" pitchFamily="34" charset="0"/>
              </a:rPr>
              <a:t>goed</a:t>
            </a:r>
            <a:r>
              <a:rPr lang="en-ZA" sz="3600" i="1" dirty="0">
                <a:solidFill>
                  <a:schemeClr val="tx1"/>
                </a:solidFill>
                <a:latin typeface="Century Gothic" panose="020B0502020202020204" pitchFamily="34" charset="0"/>
              </a:rPr>
              <a:t> in </a:t>
            </a:r>
            <a:r>
              <a:rPr lang="en-ZA" sz="3600" i="1" dirty="0" err="1">
                <a:solidFill>
                  <a:schemeClr val="tx1"/>
                </a:solidFill>
                <a:latin typeface="Century Gothic" panose="020B0502020202020204" pitchFamily="34" charset="0"/>
              </a:rPr>
              <a:t>julle</a:t>
            </a:r>
            <a:r>
              <a:rPr lang="en-ZA" sz="3600" i="1" dirty="0">
                <a:solidFill>
                  <a:schemeClr val="tx1"/>
                </a:solidFill>
                <a:latin typeface="Century Gothic" panose="020B0502020202020204" pitchFamily="34" charset="0"/>
              </a:rPr>
              <a:t> is, tot </a:t>
            </a:r>
            <a:r>
              <a:rPr lang="en-ZA" sz="3600" i="1" dirty="0" err="1">
                <a:solidFill>
                  <a:schemeClr val="tx1"/>
                </a:solidFill>
                <a:latin typeface="Century Gothic" panose="020B0502020202020204" pitchFamily="34" charset="0"/>
              </a:rPr>
              <a:t>eer</a:t>
            </a:r>
            <a:r>
              <a:rPr lang="en-ZA" sz="3600" i="1" dirty="0">
                <a:solidFill>
                  <a:schemeClr val="tx1"/>
                </a:solidFill>
                <a:latin typeface="Century Gothic" panose="020B0502020202020204" pitchFamily="34" charset="0"/>
              </a:rPr>
              <a:t> van Christus Jesus. Want </a:t>
            </a:r>
            <a:r>
              <a:rPr lang="en-ZA" sz="3600" i="1" dirty="0" err="1">
                <a:solidFill>
                  <a:schemeClr val="tx1"/>
                </a:solidFill>
                <a:latin typeface="Century Gothic" panose="020B0502020202020204" pitchFamily="34" charset="0"/>
              </a:rPr>
              <a:t>ons</a:t>
            </a:r>
            <a:r>
              <a:rPr lang="en-ZA" sz="3600" i="1" dirty="0">
                <a:solidFill>
                  <a:schemeClr val="tx1"/>
                </a:solidFill>
                <a:latin typeface="Century Gothic" panose="020B0502020202020204" pitchFamily="34" charset="0"/>
              </a:rPr>
              <a:t> het </a:t>
            </a:r>
            <a:r>
              <a:rPr lang="en-ZA" sz="3600" i="1" dirty="0" err="1">
                <a:solidFill>
                  <a:schemeClr val="tx1"/>
                </a:solidFill>
                <a:latin typeface="Century Gothic" panose="020B0502020202020204" pitchFamily="34" charset="0"/>
              </a:rPr>
              <a:t>groot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blydskap</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troos</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oor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liefde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omdat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deur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broeder</a:t>
            </a:r>
            <a:r>
              <a:rPr lang="en-ZA" sz="3600" i="1" dirty="0">
                <a:solidFill>
                  <a:schemeClr val="tx1"/>
                </a:solidFill>
                <a:latin typeface="Century Gothic" panose="020B0502020202020204" pitchFamily="34" charset="0"/>
              </a:rPr>
              <a:t>, die </a:t>
            </a:r>
            <a:r>
              <a:rPr lang="en-ZA" sz="3600" i="1" dirty="0" err="1">
                <a:solidFill>
                  <a:schemeClr val="tx1"/>
                </a:solidFill>
                <a:latin typeface="Century Gothic" panose="020B0502020202020204" pitchFamily="34" charset="0"/>
              </a:rPr>
              <a:t>harte</a:t>
            </a:r>
            <a:r>
              <a:rPr lang="en-ZA" sz="3600" i="1" dirty="0">
                <a:solidFill>
                  <a:schemeClr val="tx1"/>
                </a:solidFill>
                <a:latin typeface="Century Gothic" panose="020B0502020202020204" pitchFamily="34" charset="0"/>
              </a:rPr>
              <a:t> van die </a:t>
            </a:r>
            <a:r>
              <a:rPr lang="en-ZA" sz="3600" i="1" dirty="0" err="1">
                <a:solidFill>
                  <a:schemeClr val="tx1"/>
                </a:solidFill>
                <a:latin typeface="Century Gothic" panose="020B0502020202020204" pitchFamily="34" charset="0"/>
              </a:rPr>
              <a:t>heiliges</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verkwik</a:t>
            </a:r>
            <a:r>
              <a:rPr lang="en-ZA" sz="3600" i="1" dirty="0">
                <a:solidFill>
                  <a:schemeClr val="tx1"/>
                </a:solidFill>
                <a:latin typeface="Century Gothic" panose="020B0502020202020204" pitchFamily="34" charset="0"/>
              </a:rPr>
              <a:t> is.</a:t>
            </a:r>
            <a:endParaRPr lang="en-US" sz="3600" i="1" dirty="0">
              <a:solidFill>
                <a:schemeClr val="tx1"/>
              </a:solidFill>
              <a:latin typeface="Century Gothic" panose="020B0502020202020204" pitchFamily="34" charset="0"/>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6431446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FIL</a:t>
            </a:r>
            <a:r>
              <a:rPr lang="en-US" sz="4000" b="1" i="1" dirty="0">
                <a:solidFill>
                  <a:schemeClr val="dk1"/>
                </a:solidFill>
                <a:latin typeface="Century Gothic" panose="020B0502020202020204" pitchFamily="34" charset="0"/>
                <a:ea typeface="Century Gothic"/>
                <a:cs typeface="Century Gothic"/>
                <a:sym typeface="Century Gothic"/>
              </a:rPr>
              <a:t>É</a:t>
            </a:r>
            <a:r>
              <a:rPr lang="en-US" sz="4000" b="1" i="1" dirty="0">
                <a:solidFill>
                  <a:schemeClr val="dk1"/>
                </a:solidFill>
                <a:latin typeface="Century Gothic"/>
                <a:ea typeface="Century Gothic"/>
                <a:cs typeface="Century Gothic"/>
                <a:sym typeface="Century Gothic"/>
              </a:rPr>
              <a:t>MON 1-25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5019"/>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ZA" sz="3600" i="1" dirty="0" err="1">
                <a:solidFill>
                  <a:schemeClr val="tx1"/>
                </a:solidFill>
                <a:latin typeface="Century Gothic" panose="020B0502020202020204" pitchFamily="34" charset="0"/>
              </a:rPr>
              <a:t>Daarom</a:t>
            </a:r>
            <a:r>
              <a:rPr lang="en-ZA" sz="3600" i="1" dirty="0">
                <a:solidFill>
                  <a:schemeClr val="tx1"/>
                </a:solidFill>
                <a:latin typeface="Century Gothic" panose="020B0502020202020204" pitchFamily="34" charset="0"/>
              </a:rPr>
              <a:t>, al het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baie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vrymoedigheid</a:t>
            </a:r>
            <a:r>
              <a:rPr lang="en-ZA" sz="3600" i="1" dirty="0">
                <a:solidFill>
                  <a:schemeClr val="tx1"/>
                </a:solidFill>
                <a:latin typeface="Century Gothic" panose="020B0502020202020204" pitchFamily="34" charset="0"/>
              </a:rPr>
              <a:t> in Christus om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te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beveel</a:t>
            </a:r>
            <a:r>
              <a:rPr lang="en-ZA" sz="3600" i="1" dirty="0">
                <a:solidFill>
                  <a:schemeClr val="tx1"/>
                </a:solidFill>
                <a:latin typeface="Century Gothic" panose="020B0502020202020204" pitchFamily="34" charset="0"/>
              </a:rPr>
              <a:t> wat </a:t>
            </a:r>
            <a:r>
              <a:rPr lang="en-ZA" sz="3600" i="1" dirty="0" err="1">
                <a:solidFill>
                  <a:schemeClr val="tx1"/>
                </a:solidFill>
                <a:latin typeface="Century Gothic" panose="020B0502020202020204" pitchFamily="34" charset="0"/>
              </a:rPr>
              <a:t>betaamlik</a:t>
            </a:r>
            <a:r>
              <a:rPr lang="en-ZA" sz="3600" i="1" dirty="0">
                <a:solidFill>
                  <a:schemeClr val="tx1"/>
                </a:solidFill>
                <a:latin typeface="Century Gothic" panose="020B0502020202020204" pitchFamily="34" charset="0"/>
              </a:rPr>
              <a:t> is, </a:t>
            </a:r>
            <a:r>
              <a:rPr lang="en-ZA" sz="3600" i="1" dirty="0" err="1">
                <a:solidFill>
                  <a:schemeClr val="tx1"/>
                </a:solidFill>
                <a:latin typeface="Century Gothic" panose="020B0502020202020204" pitchFamily="34" charset="0"/>
              </a:rPr>
              <a:t>pleit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liewer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ter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wille</a:t>
            </a:r>
            <a:r>
              <a:rPr lang="en-ZA" sz="3600" i="1" dirty="0">
                <a:solidFill>
                  <a:schemeClr val="tx1"/>
                </a:solidFill>
                <a:latin typeface="Century Gothic" panose="020B0502020202020204" pitchFamily="34" charset="0"/>
              </a:rPr>
              <a:t> van die </a:t>
            </a:r>
            <a:r>
              <a:rPr lang="en-ZA" sz="3600" i="1" dirty="0" err="1">
                <a:solidFill>
                  <a:schemeClr val="tx1"/>
                </a:solidFill>
                <a:latin typeface="Century Gothic" panose="020B0502020202020204" pitchFamily="34" charset="0"/>
              </a:rPr>
              <a:t>liefde</a:t>
            </a:r>
            <a:r>
              <a:rPr lang="en-ZA" sz="3600" i="1" dirty="0">
                <a:solidFill>
                  <a:schemeClr val="tx1"/>
                </a:solidFill>
                <a:latin typeface="Century Gothic" panose="020B0502020202020204" pitchFamily="34" charset="0"/>
              </a:rPr>
              <a:t>.</a:t>
            </a:r>
            <a:r>
              <a:rPr lang="en-ZA" sz="3600"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Paulus, as ‘n </a:t>
            </a:r>
            <a:r>
              <a:rPr lang="en-ZA" sz="3600" i="1" dirty="0" err="1">
                <a:solidFill>
                  <a:schemeClr val="tx1"/>
                </a:solidFill>
                <a:latin typeface="Century Gothic" panose="020B0502020202020204" pitchFamily="34" charset="0"/>
              </a:rPr>
              <a:t>ou</a:t>
            </a:r>
            <a:r>
              <a:rPr lang="en-ZA" sz="3600" i="1" dirty="0">
                <a:solidFill>
                  <a:schemeClr val="tx1"/>
                </a:solidFill>
                <a:latin typeface="Century Gothic" panose="020B0502020202020204" pitchFamily="34" charset="0"/>
              </a:rPr>
              <a:t> man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nou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ook</a:t>
            </a:r>
            <a:r>
              <a:rPr lang="en-ZA" sz="3600" i="1" dirty="0">
                <a:solidFill>
                  <a:schemeClr val="tx1"/>
                </a:solidFill>
                <a:latin typeface="Century Gothic" panose="020B0502020202020204" pitchFamily="34" charset="0"/>
              </a:rPr>
              <a:t> ‘n </a:t>
            </a:r>
            <a:r>
              <a:rPr lang="en-ZA" sz="3600" i="1" dirty="0" err="1">
                <a:solidFill>
                  <a:schemeClr val="tx1"/>
                </a:solidFill>
                <a:latin typeface="Century Gothic" panose="020B0502020202020204" pitchFamily="34" charset="0"/>
              </a:rPr>
              <a:t>gevangene</a:t>
            </a:r>
            <a:r>
              <a:rPr lang="en-ZA" sz="3600" i="1" dirty="0">
                <a:solidFill>
                  <a:schemeClr val="tx1"/>
                </a:solidFill>
                <a:latin typeface="Century Gothic" panose="020B0502020202020204" pitchFamily="34" charset="0"/>
              </a:rPr>
              <a:t> van Jesus Christus, </a:t>
            </a:r>
            <a:r>
              <a:rPr lang="en-ZA" sz="3600" i="1" dirty="0" err="1">
                <a:solidFill>
                  <a:schemeClr val="tx1"/>
                </a:solidFill>
                <a:latin typeface="Century Gothic" panose="020B0502020202020204" pitchFamily="34" charset="0"/>
              </a:rPr>
              <a:t>pleit</a:t>
            </a:r>
            <a:r>
              <a:rPr lang="en-ZA" sz="3600" i="1" dirty="0">
                <a:solidFill>
                  <a:schemeClr val="tx1"/>
                </a:solidFill>
                <a:latin typeface="Century Gothic" panose="020B0502020202020204" pitchFamily="34" charset="0"/>
              </a:rPr>
              <a:t> by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vir</a:t>
            </a:r>
            <a:r>
              <a:rPr lang="en-ZA" sz="3600" i="1" dirty="0">
                <a:solidFill>
                  <a:schemeClr val="tx1"/>
                </a:solidFill>
                <a:latin typeface="Century Gothic" panose="020B0502020202020204" pitchFamily="34" charset="0"/>
              </a:rPr>
              <a:t> my kind, </a:t>
            </a:r>
            <a:r>
              <a:rPr lang="en-ZA" sz="3600" i="1" dirty="0" err="1">
                <a:solidFill>
                  <a:schemeClr val="tx1"/>
                </a:solidFill>
                <a:latin typeface="Century Gothic" panose="020B0502020202020204" pitchFamily="34" charset="0"/>
              </a:rPr>
              <a:t>Onésimus</a:t>
            </a:r>
            <a:r>
              <a:rPr lang="en-ZA"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634893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FIL</a:t>
            </a:r>
            <a:r>
              <a:rPr lang="en-US" sz="4000" b="1" i="1" dirty="0">
                <a:solidFill>
                  <a:schemeClr val="dk1"/>
                </a:solidFill>
                <a:latin typeface="Century Gothic" panose="020B0502020202020204" pitchFamily="34" charset="0"/>
                <a:ea typeface="Century Gothic"/>
                <a:cs typeface="Century Gothic"/>
                <a:sym typeface="Century Gothic"/>
              </a:rPr>
              <a:t>É</a:t>
            </a:r>
            <a:r>
              <a:rPr lang="en-US" sz="4000" b="1" i="1" dirty="0">
                <a:solidFill>
                  <a:schemeClr val="dk1"/>
                </a:solidFill>
                <a:latin typeface="Century Gothic"/>
                <a:ea typeface="Century Gothic"/>
                <a:cs typeface="Century Gothic"/>
                <a:sym typeface="Century Gothic"/>
              </a:rPr>
              <a:t>MON 1-25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5017"/>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ZA" sz="3600" i="1" dirty="0">
                <a:solidFill>
                  <a:schemeClr val="tx1"/>
                </a:solidFill>
                <a:latin typeface="Century Gothic" panose="020B0502020202020204" pitchFamily="34" charset="0"/>
              </a:rPr>
              <a:t>…wat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verwek</a:t>
            </a:r>
            <a:r>
              <a:rPr lang="en-ZA" sz="3600" i="1" dirty="0">
                <a:solidFill>
                  <a:schemeClr val="tx1"/>
                </a:solidFill>
                <a:latin typeface="Century Gothic" panose="020B0502020202020204" pitchFamily="34" charset="0"/>
              </a:rPr>
              <a:t> het in my </a:t>
            </a:r>
            <a:r>
              <a:rPr lang="en-ZA" sz="3600" i="1" dirty="0" err="1">
                <a:solidFill>
                  <a:schemeClr val="tx1"/>
                </a:solidFill>
                <a:latin typeface="Century Gothic" panose="020B0502020202020204" pitchFamily="34" charset="0"/>
              </a:rPr>
              <a:t>boeie</a:t>
            </a:r>
            <a:r>
              <a:rPr lang="en-ZA" sz="3600" i="1" dirty="0">
                <a:solidFill>
                  <a:schemeClr val="tx1"/>
                </a:solidFill>
                <a:latin typeface="Century Gothic" panose="020B0502020202020204" pitchFamily="34" charset="0"/>
              </a:rPr>
              <a:t>, wat </a:t>
            </a:r>
            <a:r>
              <a:rPr lang="en-ZA" sz="3600" i="1" dirty="0" err="1">
                <a:solidFill>
                  <a:schemeClr val="tx1"/>
                </a:solidFill>
                <a:latin typeface="Century Gothic" panose="020B0502020202020204" pitchFamily="34" charset="0"/>
              </a:rPr>
              <a:t>vroeër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vir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nutteloos</a:t>
            </a:r>
            <a:r>
              <a:rPr lang="en-ZA" sz="3600" i="1" dirty="0">
                <a:solidFill>
                  <a:schemeClr val="tx1"/>
                </a:solidFill>
                <a:latin typeface="Century Gothic" panose="020B0502020202020204" pitchFamily="34" charset="0"/>
              </a:rPr>
              <a:t> was, maar </a:t>
            </a:r>
            <a:r>
              <a:rPr lang="en-ZA" sz="3600" i="1" dirty="0" err="1">
                <a:solidFill>
                  <a:schemeClr val="tx1"/>
                </a:solidFill>
                <a:latin typeface="Century Gothic" panose="020B0502020202020204" pitchFamily="34" charset="0"/>
              </a:rPr>
              <a:t>nou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baie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nuttig</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vir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vir</a:t>
            </a:r>
            <a:r>
              <a:rPr lang="en-ZA" sz="3600" i="1" dirty="0">
                <a:solidFill>
                  <a:schemeClr val="tx1"/>
                </a:solidFill>
                <a:latin typeface="Century Gothic" panose="020B0502020202020204" pitchFamily="34" charset="0"/>
              </a:rPr>
              <a:t> my.</a:t>
            </a:r>
            <a:r>
              <a:rPr lang="en-ZA" sz="3600"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stuur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hom</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terug</a:t>
            </a:r>
            <a:r>
              <a:rPr lang="en-ZA" sz="3600" i="1" dirty="0">
                <a:solidFill>
                  <a:schemeClr val="tx1"/>
                </a:solidFill>
                <a:latin typeface="Century Gothic" panose="020B0502020202020204" pitchFamily="34" charset="0"/>
              </a:rPr>
              <a:t>; maar neem </a:t>
            </a:r>
            <a:r>
              <a:rPr lang="en-ZA" sz="3600" i="1" dirty="0" err="1">
                <a:solidFill>
                  <a:schemeClr val="tx1"/>
                </a:solidFill>
                <a:latin typeface="Century Gothic" panose="020B0502020202020204" pitchFamily="34" charset="0"/>
              </a:rPr>
              <a:t>jy</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hom</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dit</a:t>
            </a:r>
            <a:r>
              <a:rPr lang="en-ZA" sz="3600" i="1" dirty="0">
                <a:solidFill>
                  <a:schemeClr val="tx1"/>
                </a:solidFill>
                <a:latin typeface="Century Gothic" panose="020B0502020202020204" pitchFamily="34" charset="0"/>
              </a:rPr>
              <a:t> is my </a:t>
            </a:r>
            <a:r>
              <a:rPr lang="en-ZA" sz="3600" i="1" dirty="0" err="1">
                <a:solidFill>
                  <a:schemeClr val="tx1"/>
                </a:solidFill>
                <a:latin typeface="Century Gothic" panose="020B0502020202020204" pitchFamily="34" charset="0"/>
              </a:rPr>
              <a:t>eie</a:t>
            </a:r>
            <a:r>
              <a:rPr lang="en-ZA" sz="3600" i="1" dirty="0">
                <a:solidFill>
                  <a:schemeClr val="tx1"/>
                </a:solidFill>
                <a:latin typeface="Century Gothic" panose="020B0502020202020204" pitchFamily="34" charset="0"/>
              </a:rPr>
              <a:t> hart, </a:t>
            </a:r>
            <a:r>
              <a:rPr lang="en-ZA" sz="3600" i="1" dirty="0" err="1">
                <a:solidFill>
                  <a:schemeClr val="tx1"/>
                </a:solidFill>
                <a:latin typeface="Century Gothic" panose="020B0502020202020204" pitchFamily="34" charset="0"/>
              </a:rPr>
              <a:t>aan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wou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hom</a:t>
            </a:r>
            <a:r>
              <a:rPr lang="en-ZA" sz="3600" i="1" dirty="0">
                <a:solidFill>
                  <a:schemeClr val="tx1"/>
                </a:solidFill>
                <a:latin typeface="Century Gothic" panose="020B0502020202020204" pitchFamily="34" charset="0"/>
              </a:rPr>
              <a:t> by my </a:t>
            </a:r>
            <a:r>
              <a:rPr lang="en-ZA" sz="3600" i="1" dirty="0" err="1">
                <a:solidFill>
                  <a:schemeClr val="tx1"/>
                </a:solidFill>
                <a:latin typeface="Century Gothic" panose="020B0502020202020204" pitchFamily="34" charset="0"/>
              </a:rPr>
              <a:t>hou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sodat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hy</a:t>
            </a:r>
            <a:r>
              <a:rPr lang="en-ZA" sz="3600" i="1" dirty="0">
                <a:solidFill>
                  <a:schemeClr val="tx1"/>
                </a:solidFill>
                <a:latin typeface="Century Gothic" panose="020B0502020202020204" pitchFamily="34" charset="0"/>
              </a:rPr>
              <a:t> my in die </a:t>
            </a:r>
            <a:r>
              <a:rPr lang="en-ZA" sz="3600" i="1" dirty="0" err="1">
                <a:solidFill>
                  <a:schemeClr val="tx1"/>
                </a:solidFill>
                <a:latin typeface="Century Gothic" panose="020B0502020202020204" pitchFamily="34" charset="0"/>
              </a:rPr>
              <a:t>boeie</a:t>
            </a:r>
            <a:r>
              <a:rPr lang="en-ZA" sz="3600" i="1" dirty="0">
                <a:solidFill>
                  <a:schemeClr val="tx1"/>
                </a:solidFill>
                <a:latin typeface="Century Gothic" panose="020B0502020202020204" pitchFamily="34" charset="0"/>
              </a:rPr>
              <a:t> van die </a:t>
            </a:r>
            <a:r>
              <a:rPr lang="en-ZA" sz="3600" i="1" dirty="0" err="1">
                <a:solidFill>
                  <a:schemeClr val="tx1"/>
                </a:solidFill>
                <a:latin typeface="Century Gothic" panose="020B0502020202020204" pitchFamily="34" charset="0"/>
              </a:rPr>
              <a:t>evangelie</a:t>
            </a:r>
            <a:r>
              <a:rPr lang="en-ZA" sz="3600" i="1" dirty="0">
                <a:solidFill>
                  <a:schemeClr val="tx1"/>
                </a:solidFill>
                <a:latin typeface="Century Gothic" panose="020B0502020202020204" pitchFamily="34" charset="0"/>
              </a:rPr>
              <a:t> in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plek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kan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dien</a:t>
            </a:r>
            <a:r>
              <a:rPr lang="en-ZA" sz="3600" i="1" dirty="0">
                <a:solidFill>
                  <a:schemeClr val="tx1"/>
                </a:solidFill>
                <a:latin typeface="Century Gothic" panose="020B0502020202020204" pitchFamily="34" charset="0"/>
              </a:rPr>
              <a:t>. Maar sonder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goedkeuring</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wou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niks</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doen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nie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sodat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goedheid</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nie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uit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dwang</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sou</a:t>
            </a:r>
            <a:r>
              <a:rPr lang="en-ZA" sz="3600" i="1" dirty="0">
                <a:solidFill>
                  <a:schemeClr val="tx1"/>
                </a:solidFill>
                <a:latin typeface="Century Gothic" panose="020B0502020202020204" pitchFamily="34" charset="0"/>
              </a:rPr>
              <a:t> wees </a:t>
            </a:r>
            <a:r>
              <a:rPr lang="en-ZA" sz="3600" i="1" dirty="0" err="1">
                <a:solidFill>
                  <a:schemeClr val="tx1"/>
                </a:solidFill>
                <a:latin typeface="Century Gothic" panose="020B0502020202020204" pitchFamily="34" charset="0"/>
              </a:rPr>
              <a:t>nie</a:t>
            </a:r>
            <a:r>
              <a:rPr lang="en-ZA" sz="3600" i="1" dirty="0">
                <a:solidFill>
                  <a:schemeClr val="tx1"/>
                </a:solidFill>
                <a:latin typeface="Century Gothic" panose="020B0502020202020204" pitchFamily="34" charset="0"/>
              </a:rPr>
              <a:t>, maar </a:t>
            </a:r>
            <a:r>
              <a:rPr lang="en-ZA" sz="3600" i="1" dirty="0" err="1">
                <a:solidFill>
                  <a:schemeClr val="tx1"/>
                </a:solidFill>
                <a:latin typeface="Century Gothic" panose="020B0502020202020204" pitchFamily="34" charset="0"/>
              </a:rPr>
              <a:t>uit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vrye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keuse</a:t>
            </a:r>
            <a:r>
              <a:rPr lang="en-ZA"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5693811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FIL</a:t>
            </a:r>
            <a:r>
              <a:rPr lang="en-US" sz="4000" b="1" i="1" dirty="0">
                <a:solidFill>
                  <a:schemeClr val="dk1"/>
                </a:solidFill>
                <a:latin typeface="Century Gothic" panose="020B0502020202020204" pitchFamily="34" charset="0"/>
                <a:ea typeface="Century Gothic"/>
                <a:cs typeface="Century Gothic"/>
                <a:sym typeface="Century Gothic"/>
              </a:rPr>
              <a:t>É</a:t>
            </a:r>
            <a:r>
              <a:rPr lang="en-US" sz="4000" b="1" i="1" dirty="0">
                <a:solidFill>
                  <a:schemeClr val="dk1"/>
                </a:solidFill>
                <a:latin typeface="Century Gothic"/>
                <a:ea typeface="Century Gothic"/>
                <a:cs typeface="Century Gothic"/>
                <a:sym typeface="Century Gothic"/>
              </a:rPr>
              <a:t>MON 1-25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5017"/>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ZA" sz="3600" i="1" dirty="0">
                <a:solidFill>
                  <a:schemeClr val="tx1"/>
                </a:solidFill>
                <a:latin typeface="Century Gothic" panose="020B0502020202020204" pitchFamily="34" charset="0"/>
              </a:rPr>
              <a:t>Want </a:t>
            </a:r>
            <a:r>
              <a:rPr lang="en-ZA" sz="3600" i="1" dirty="0" err="1">
                <a:solidFill>
                  <a:schemeClr val="tx1"/>
                </a:solidFill>
                <a:latin typeface="Century Gothic" panose="020B0502020202020204" pitchFamily="34" charset="0"/>
              </a:rPr>
              <a:t>miskien</a:t>
            </a:r>
            <a:r>
              <a:rPr lang="en-ZA" sz="3600" i="1" dirty="0">
                <a:solidFill>
                  <a:schemeClr val="tx1"/>
                </a:solidFill>
                <a:latin typeface="Century Gothic" panose="020B0502020202020204" pitchFamily="34" charset="0"/>
              </a:rPr>
              <a:t> is </a:t>
            </a:r>
            <a:r>
              <a:rPr lang="en-ZA" sz="3600" i="1" dirty="0" err="1">
                <a:solidFill>
                  <a:schemeClr val="tx1"/>
                </a:solidFill>
                <a:latin typeface="Century Gothic" panose="020B0502020202020204" pitchFamily="34" charset="0"/>
              </a:rPr>
              <a:t>hy</a:t>
            </a:r>
            <a:r>
              <a:rPr lang="en-ZA" sz="3600" i="1" dirty="0">
                <a:solidFill>
                  <a:schemeClr val="tx1"/>
                </a:solidFill>
                <a:latin typeface="Century Gothic" panose="020B0502020202020204" pitchFamily="34" charset="0"/>
              </a:rPr>
              <a:t> om </a:t>
            </a:r>
            <a:r>
              <a:rPr lang="en-ZA" sz="3600" i="1" dirty="0" err="1">
                <a:solidFill>
                  <a:schemeClr val="tx1"/>
                </a:solidFill>
                <a:latin typeface="Century Gothic" panose="020B0502020202020204" pitchFamily="34" charset="0"/>
              </a:rPr>
              <a:t>hierdie</a:t>
            </a:r>
            <a:r>
              <a:rPr lang="en-ZA" sz="3600" i="1" dirty="0">
                <a:solidFill>
                  <a:schemeClr val="tx1"/>
                </a:solidFill>
                <a:latin typeface="Century Gothic" panose="020B0502020202020204" pitchFamily="34" charset="0"/>
              </a:rPr>
              <a:t> rede ‘n </a:t>
            </a:r>
            <a:r>
              <a:rPr lang="en-ZA" sz="3600" i="1" dirty="0" err="1">
                <a:solidFill>
                  <a:schemeClr val="tx1"/>
                </a:solidFill>
                <a:latin typeface="Century Gothic" panose="020B0502020202020204" pitchFamily="34" charset="0"/>
              </a:rPr>
              <a:t>tydjie</a:t>
            </a:r>
            <a:r>
              <a:rPr lang="en-ZA" sz="3600" i="1" dirty="0">
                <a:solidFill>
                  <a:schemeClr val="tx1"/>
                </a:solidFill>
                <a:latin typeface="Century Gothic" panose="020B0502020202020204" pitchFamily="34" charset="0"/>
              </a:rPr>
              <a:t> van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geskei</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dat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jy</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hom</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vir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altyd</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kan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besit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nie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meer</a:t>
            </a:r>
            <a:r>
              <a:rPr lang="en-ZA" sz="3600" i="1" dirty="0">
                <a:solidFill>
                  <a:schemeClr val="tx1"/>
                </a:solidFill>
                <a:latin typeface="Century Gothic" panose="020B0502020202020204" pitchFamily="34" charset="0"/>
              </a:rPr>
              <a:t> as ‘n </a:t>
            </a:r>
            <a:r>
              <a:rPr lang="en-ZA" sz="3600" i="1" dirty="0" err="1">
                <a:solidFill>
                  <a:schemeClr val="tx1"/>
                </a:solidFill>
                <a:latin typeface="Century Gothic" panose="020B0502020202020204" pitchFamily="34" charset="0"/>
              </a:rPr>
              <a:t>slaaf</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nie</a:t>
            </a:r>
            <a:r>
              <a:rPr lang="en-ZA" sz="3600" i="1" dirty="0">
                <a:solidFill>
                  <a:schemeClr val="tx1"/>
                </a:solidFill>
                <a:latin typeface="Century Gothic" panose="020B0502020202020204" pitchFamily="34" charset="0"/>
              </a:rPr>
              <a:t>, maar </a:t>
            </a:r>
            <a:r>
              <a:rPr lang="en-ZA" sz="3600" i="1" dirty="0" err="1">
                <a:solidFill>
                  <a:schemeClr val="tx1"/>
                </a:solidFill>
                <a:latin typeface="Century Gothic" panose="020B0502020202020204" pitchFamily="34" charset="0"/>
              </a:rPr>
              <a:t>méér</a:t>
            </a:r>
            <a:r>
              <a:rPr lang="en-ZA" sz="3600" i="1" dirty="0">
                <a:solidFill>
                  <a:schemeClr val="tx1"/>
                </a:solidFill>
                <a:latin typeface="Century Gothic" panose="020B0502020202020204" pitchFamily="34" charset="0"/>
              </a:rPr>
              <a:t> as ‘n </a:t>
            </a:r>
            <a:r>
              <a:rPr lang="en-ZA" sz="3600" i="1" dirty="0" err="1">
                <a:solidFill>
                  <a:schemeClr val="tx1"/>
                </a:solidFill>
                <a:latin typeface="Century Gothic" panose="020B0502020202020204" pitchFamily="34" charset="0"/>
              </a:rPr>
              <a:t>slaaf</a:t>
            </a:r>
            <a:r>
              <a:rPr lang="en-ZA" sz="3600" i="1" dirty="0">
                <a:solidFill>
                  <a:schemeClr val="tx1"/>
                </a:solidFill>
                <a:latin typeface="Century Gothic" panose="020B0502020202020204" pitchFamily="34" charset="0"/>
              </a:rPr>
              <a:t>, as ‘n </a:t>
            </a:r>
            <a:r>
              <a:rPr lang="en-ZA" sz="3600" i="1" dirty="0" err="1">
                <a:solidFill>
                  <a:schemeClr val="tx1"/>
                </a:solidFill>
                <a:latin typeface="Century Gothic" panose="020B0502020202020204" pitchFamily="34" charset="0"/>
              </a:rPr>
              <a:t>geliefde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broeder</a:t>
            </a:r>
            <a:r>
              <a:rPr lang="en-ZA" sz="3600" i="1" dirty="0">
                <a:solidFill>
                  <a:schemeClr val="tx1"/>
                </a:solidFill>
                <a:latin typeface="Century Gothic" panose="020B0502020202020204" pitchFamily="34" charset="0"/>
              </a:rPr>
              <a:t> in die </a:t>
            </a:r>
            <a:r>
              <a:rPr lang="en-ZA" sz="3600" i="1" dirty="0" err="1">
                <a:solidFill>
                  <a:schemeClr val="tx1"/>
                </a:solidFill>
                <a:latin typeface="Century Gothic" panose="020B0502020202020204" pitchFamily="34" charset="0"/>
              </a:rPr>
              <a:t>vlees</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sowel</a:t>
            </a:r>
            <a:r>
              <a:rPr lang="en-ZA" sz="3600" i="1" dirty="0">
                <a:solidFill>
                  <a:schemeClr val="tx1"/>
                </a:solidFill>
                <a:latin typeface="Century Gothic" panose="020B0502020202020204" pitchFamily="34" charset="0"/>
              </a:rPr>
              <a:t> as in die Here, </a:t>
            </a:r>
            <a:r>
              <a:rPr lang="en-ZA" sz="3600" i="1" dirty="0" err="1">
                <a:solidFill>
                  <a:schemeClr val="tx1"/>
                </a:solidFill>
                <a:latin typeface="Century Gothic" panose="020B0502020202020204" pitchFamily="34" charset="0"/>
              </a:rPr>
              <a:t>veral</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vir</a:t>
            </a:r>
            <a:r>
              <a:rPr lang="en-ZA" sz="3600" i="1" dirty="0">
                <a:solidFill>
                  <a:schemeClr val="tx1"/>
                </a:solidFill>
                <a:latin typeface="Century Gothic" panose="020B0502020202020204" pitchFamily="34" charset="0"/>
              </a:rPr>
              <a:t> my, </a:t>
            </a:r>
            <a:r>
              <a:rPr lang="en-ZA" sz="3600" i="1" dirty="0" err="1">
                <a:solidFill>
                  <a:schemeClr val="tx1"/>
                </a:solidFill>
                <a:latin typeface="Century Gothic" panose="020B0502020202020204" pitchFamily="34" charset="0"/>
              </a:rPr>
              <a:t>hoeveel</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te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meer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vir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As </a:t>
            </a:r>
            <a:r>
              <a:rPr lang="en-ZA" sz="3600" i="1" dirty="0" err="1">
                <a:solidFill>
                  <a:schemeClr val="tx1"/>
                </a:solidFill>
                <a:latin typeface="Century Gothic" panose="020B0502020202020204" pitchFamily="34" charset="0"/>
              </a:rPr>
              <a:t>jy</a:t>
            </a:r>
            <a:r>
              <a:rPr lang="en-ZA" sz="3600" i="1" dirty="0">
                <a:solidFill>
                  <a:schemeClr val="tx1"/>
                </a:solidFill>
                <a:latin typeface="Century Gothic" panose="020B0502020202020204" pitchFamily="34" charset="0"/>
              </a:rPr>
              <a:t> my dan </a:t>
            </a:r>
            <a:r>
              <a:rPr lang="en-ZA" sz="3600" i="1" dirty="0" err="1">
                <a:solidFill>
                  <a:schemeClr val="tx1"/>
                </a:solidFill>
                <a:latin typeface="Century Gothic" panose="020B0502020202020204" pitchFamily="34" charset="0"/>
              </a:rPr>
              <a:t>vir</a:t>
            </a:r>
            <a:r>
              <a:rPr lang="en-ZA" sz="3600" i="1" dirty="0">
                <a:solidFill>
                  <a:schemeClr val="tx1"/>
                </a:solidFill>
                <a:latin typeface="Century Gothic" panose="020B0502020202020204" pitchFamily="34" charset="0"/>
              </a:rPr>
              <a:t> ‘n </a:t>
            </a:r>
            <a:r>
              <a:rPr lang="en-ZA" sz="3600" i="1" dirty="0" err="1">
                <a:solidFill>
                  <a:schemeClr val="tx1"/>
                </a:solidFill>
                <a:latin typeface="Century Gothic" panose="020B0502020202020204" pitchFamily="34" charset="0"/>
              </a:rPr>
              <a:t>metgesel</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hou</a:t>
            </a:r>
            <a:r>
              <a:rPr lang="en-ZA" sz="3600" i="1" dirty="0">
                <a:solidFill>
                  <a:schemeClr val="tx1"/>
                </a:solidFill>
                <a:latin typeface="Century Gothic" panose="020B0502020202020204" pitchFamily="34" charset="0"/>
              </a:rPr>
              <a:t>, neem </a:t>
            </a:r>
            <a:r>
              <a:rPr lang="en-ZA" sz="3600" i="1" dirty="0" err="1">
                <a:solidFill>
                  <a:schemeClr val="tx1"/>
                </a:solidFill>
                <a:latin typeface="Century Gothic" panose="020B0502020202020204" pitchFamily="34" charset="0"/>
              </a:rPr>
              <a:t>hom</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aan</a:t>
            </a:r>
            <a:r>
              <a:rPr lang="en-ZA" sz="3600" i="1" dirty="0">
                <a:solidFill>
                  <a:schemeClr val="tx1"/>
                </a:solidFill>
                <a:latin typeface="Century Gothic" panose="020B0502020202020204" pitchFamily="34" charset="0"/>
              </a:rPr>
              <a:t> net </a:t>
            </a:r>
            <a:r>
              <a:rPr lang="en-ZA" sz="3600" i="1" dirty="0" err="1">
                <a:solidFill>
                  <a:schemeClr val="tx1"/>
                </a:solidFill>
                <a:latin typeface="Century Gothic" panose="020B0502020202020204" pitchFamily="34" charset="0"/>
              </a:rPr>
              <a:t>soos</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vir</a:t>
            </a:r>
            <a:r>
              <a:rPr lang="en-ZA" sz="3600" i="1" dirty="0">
                <a:solidFill>
                  <a:schemeClr val="tx1"/>
                </a:solidFill>
                <a:latin typeface="Century Gothic" panose="020B0502020202020204" pitchFamily="34" charset="0"/>
              </a:rPr>
              <a:t> my. </a:t>
            </a:r>
            <a:endParaRPr lang="en-US" sz="3600" i="1" dirty="0">
              <a:solidFill>
                <a:schemeClr val="tx1"/>
              </a:solidFill>
              <a:latin typeface="Century Gothic" panose="020B0502020202020204" pitchFamily="34" charset="0"/>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058963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FIL</a:t>
            </a:r>
            <a:r>
              <a:rPr lang="en-US" sz="4000" b="1" i="1" dirty="0">
                <a:solidFill>
                  <a:schemeClr val="dk1"/>
                </a:solidFill>
                <a:latin typeface="Century Gothic" panose="020B0502020202020204" pitchFamily="34" charset="0"/>
                <a:ea typeface="Century Gothic"/>
                <a:cs typeface="Century Gothic"/>
                <a:sym typeface="Century Gothic"/>
              </a:rPr>
              <a:t>É</a:t>
            </a:r>
            <a:r>
              <a:rPr lang="en-US" sz="4000" b="1" i="1" dirty="0">
                <a:solidFill>
                  <a:schemeClr val="dk1"/>
                </a:solidFill>
                <a:latin typeface="Century Gothic"/>
                <a:ea typeface="Century Gothic"/>
                <a:cs typeface="Century Gothic"/>
                <a:sym typeface="Century Gothic"/>
              </a:rPr>
              <a:t>MON 1-25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5018"/>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as </a:t>
            </a:r>
            <a:r>
              <a:rPr lang="en-ZA" sz="3600" i="1" dirty="0" err="1">
                <a:solidFill>
                  <a:schemeClr val="tx1"/>
                </a:solidFill>
                <a:latin typeface="Century Gothic" panose="020B0502020202020204" pitchFamily="34" charset="0"/>
              </a:rPr>
              <a:t>hy</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benadeel</a:t>
            </a:r>
            <a:r>
              <a:rPr lang="en-ZA" sz="3600" i="1" dirty="0">
                <a:solidFill>
                  <a:schemeClr val="tx1"/>
                </a:solidFill>
                <a:latin typeface="Century Gothic" panose="020B0502020202020204" pitchFamily="34" charset="0"/>
              </a:rPr>
              <a:t> het of </a:t>
            </a:r>
            <a:r>
              <a:rPr lang="en-ZA" sz="3600" i="1" dirty="0" err="1">
                <a:solidFill>
                  <a:schemeClr val="tx1"/>
                </a:solidFill>
                <a:latin typeface="Century Gothic" panose="020B0502020202020204" pitchFamily="34" charset="0"/>
              </a:rPr>
              <a:t>iets</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skuld</a:t>
            </a:r>
            <a:r>
              <a:rPr lang="en-ZA" sz="3600" i="1" dirty="0">
                <a:solidFill>
                  <a:schemeClr val="tx1"/>
                </a:solidFill>
                <a:latin typeface="Century Gothic" panose="020B0502020202020204" pitchFamily="34" charset="0"/>
              </a:rPr>
              <a:t>, sit </a:t>
            </a:r>
            <a:r>
              <a:rPr lang="en-ZA" sz="3600" i="1" dirty="0" err="1">
                <a:solidFill>
                  <a:schemeClr val="tx1"/>
                </a:solidFill>
                <a:latin typeface="Century Gothic" panose="020B0502020202020204" pitchFamily="34" charset="0"/>
              </a:rPr>
              <a:t>dit</a:t>
            </a:r>
            <a:r>
              <a:rPr lang="en-ZA" sz="3600" i="1" dirty="0">
                <a:solidFill>
                  <a:schemeClr val="tx1"/>
                </a:solidFill>
                <a:latin typeface="Century Gothic" panose="020B0502020202020204" pitchFamily="34" charset="0"/>
              </a:rPr>
              <a:t> op my </a:t>
            </a:r>
            <a:r>
              <a:rPr lang="en-ZA" sz="3600" i="1" dirty="0" err="1">
                <a:solidFill>
                  <a:schemeClr val="tx1"/>
                </a:solidFill>
                <a:latin typeface="Century Gothic" panose="020B0502020202020204" pitchFamily="34" charset="0"/>
              </a:rPr>
              <a:t>rekening</a:t>
            </a:r>
            <a:r>
              <a:rPr lang="en-ZA" sz="3600" i="1" dirty="0">
                <a:solidFill>
                  <a:schemeClr val="tx1"/>
                </a:solidFill>
                <a:latin typeface="Century Gothic" panose="020B0502020202020204" pitchFamily="34" charset="0"/>
              </a:rPr>
              <a:t> -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Paulus, het </a:t>
            </a:r>
            <a:r>
              <a:rPr lang="en-ZA" sz="3600" i="1" dirty="0" err="1">
                <a:solidFill>
                  <a:schemeClr val="tx1"/>
                </a:solidFill>
                <a:latin typeface="Century Gothic" panose="020B0502020202020204" pitchFamily="34" charset="0"/>
              </a:rPr>
              <a:t>dit</a:t>
            </a:r>
            <a:r>
              <a:rPr lang="en-ZA" sz="3600" i="1" dirty="0">
                <a:solidFill>
                  <a:schemeClr val="tx1"/>
                </a:solidFill>
                <a:latin typeface="Century Gothic" panose="020B0502020202020204" pitchFamily="34" charset="0"/>
              </a:rPr>
              <a:t> met my </a:t>
            </a:r>
            <a:r>
              <a:rPr lang="en-ZA" sz="3600" i="1" dirty="0" err="1">
                <a:solidFill>
                  <a:schemeClr val="tx1"/>
                </a:solidFill>
                <a:latin typeface="Century Gothic" panose="020B0502020202020204" pitchFamily="34" charset="0"/>
              </a:rPr>
              <a:t>eie</a:t>
            </a:r>
            <a:r>
              <a:rPr lang="en-ZA" sz="3600" i="1" dirty="0">
                <a:solidFill>
                  <a:schemeClr val="tx1"/>
                </a:solidFill>
                <a:latin typeface="Century Gothic" panose="020B0502020202020204" pitchFamily="34" charset="0"/>
              </a:rPr>
              <a:t> hand </a:t>
            </a:r>
            <a:r>
              <a:rPr lang="en-ZA" sz="3600" i="1" dirty="0" err="1">
                <a:solidFill>
                  <a:schemeClr val="tx1"/>
                </a:solidFill>
                <a:latin typeface="Century Gothic" panose="020B0502020202020204" pitchFamily="34" charset="0"/>
              </a:rPr>
              <a:t>geskrywe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sal</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betaal</a:t>
            </a:r>
            <a:r>
              <a:rPr lang="en-ZA" sz="3600" dirty="0">
                <a:solidFill>
                  <a:schemeClr val="tx1"/>
                </a:solidFill>
                <a:latin typeface="Century Gothic" panose="020B0502020202020204" pitchFamily="34" charset="0"/>
              </a:rPr>
              <a:t> - </a:t>
            </a:r>
            <a:r>
              <a:rPr lang="en-ZA" sz="3600" i="1" dirty="0">
                <a:solidFill>
                  <a:schemeClr val="tx1"/>
                </a:solidFill>
                <a:latin typeface="Century Gothic" panose="020B0502020202020204" pitchFamily="34" charset="0"/>
              </a:rPr>
              <a:t>om </a:t>
            </a:r>
            <a:r>
              <a:rPr lang="en-ZA" sz="3600" i="1" dirty="0" err="1">
                <a:solidFill>
                  <a:schemeClr val="tx1"/>
                </a:solidFill>
                <a:latin typeface="Century Gothic" panose="020B0502020202020204" pitchFamily="34" charset="0"/>
              </a:rPr>
              <a:t>nie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te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sê</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rekening</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nie</a:t>
            </a:r>
            <a:r>
              <a:rPr lang="en-ZA" sz="3600" i="1" dirty="0">
                <a:solidFill>
                  <a:schemeClr val="tx1"/>
                </a:solidFill>
                <a:latin typeface="Century Gothic" panose="020B0502020202020204" pitchFamily="34" charset="0"/>
              </a:rPr>
              <a:t>, want </a:t>
            </a:r>
            <a:r>
              <a:rPr lang="en-ZA" sz="3600" i="1" dirty="0" err="1">
                <a:solidFill>
                  <a:schemeClr val="tx1"/>
                </a:solidFill>
                <a:latin typeface="Century Gothic" panose="020B0502020202020204" pitchFamily="34" charset="0"/>
              </a:rPr>
              <a:t>jy</a:t>
            </a:r>
            <a:r>
              <a:rPr lang="en-ZA" sz="3600" i="1" dirty="0">
                <a:solidFill>
                  <a:schemeClr val="tx1"/>
                </a:solidFill>
                <a:latin typeface="Century Gothic" panose="020B0502020202020204" pitchFamily="34" charset="0"/>
              </a:rPr>
              <a:t> is </a:t>
            </a:r>
            <a:r>
              <a:rPr lang="en-ZA" sz="3600" i="1" dirty="0" err="1">
                <a:solidFill>
                  <a:schemeClr val="tx1"/>
                </a:solidFill>
                <a:latin typeface="Century Gothic" panose="020B0502020202020204" pitchFamily="34" charset="0"/>
              </a:rPr>
              <a:t>daarby</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eie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persoon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ook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aan</a:t>
            </a:r>
            <a:r>
              <a:rPr lang="en-ZA" sz="3600" i="1" dirty="0">
                <a:solidFill>
                  <a:schemeClr val="tx1"/>
                </a:solidFill>
                <a:latin typeface="Century Gothic" panose="020B0502020202020204" pitchFamily="34" charset="0"/>
              </a:rPr>
              <a:t> my </a:t>
            </a:r>
            <a:r>
              <a:rPr lang="en-ZA" sz="3600" i="1" dirty="0" err="1">
                <a:solidFill>
                  <a:schemeClr val="tx1"/>
                </a:solidFill>
                <a:latin typeface="Century Gothic" panose="020B0502020202020204" pitchFamily="34" charset="0"/>
              </a:rPr>
              <a:t>verskuldig.Ja</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broeder</a:t>
            </a:r>
            <a:r>
              <a:rPr lang="en-ZA" sz="3600" i="1" dirty="0">
                <a:solidFill>
                  <a:schemeClr val="tx1"/>
                </a:solidFill>
                <a:latin typeface="Century Gothic" panose="020B0502020202020204" pitchFamily="34" charset="0"/>
              </a:rPr>
              <a:t>, mag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tog van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voordeel</a:t>
            </a:r>
            <a:r>
              <a:rPr lang="en-ZA" sz="3600" i="1" dirty="0">
                <a:solidFill>
                  <a:schemeClr val="tx1"/>
                </a:solidFill>
                <a:latin typeface="Century Gothic" panose="020B0502020202020204" pitchFamily="34" charset="0"/>
              </a:rPr>
              <a:t> trek in die Here! </a:t>
            </a:r>
            <a:r>
              <a:rPr lang="en-ZA" sz="3600" i="1" dirty="0" err="1">
                <a:solidFill>
                  <a:schemeClr val="tx1"/>
                </a:solidFill>
                <a:latin typeface="Century Gothic" panose="020B0502020202020204" pitchFamily="34" charset="0"/>
              </a:rPr>
              <a:t>Verkwik</a:t>
            </a:r>
            <a:r>
              <a:rPr lang="en-ZA" sz="3600" i="1" dirty="0">
                <a:solidFill>
                  <a:schemeClr val="tx1"/>
                </a:solidFill>
                <a:latin typeface="Century Gothic" panose="020B0502020202020204" pitchFamily="34" charset="0"/>
              </a:rPr>
              <a:t> my hart in die Here. In </a:t>
            </a:r>
            <a:r>
              <a:rPr lang="en-ZA" sz="3600" i="1" dirty="0" err="1">
                <a:solidFill>
                  <a:schemeClr val="tx1"/>
                </a:solidFill>
                <a:latin typeface="Century Gothic" panose="020B0502020202020204" pitchFamily="34" charset="0"/>
              </a:rPr>
              <a:t>vertroue</a:t>
            </a:r>
            <a:r>
              <a:rPr lang="en-ZA" sz="3600" i="1" dirty="0">
                <a:solidFill>
                  <a:schemeClr val="tx1"/>
                </a:solidFill>
                <a:latin typeface="Century Gothic" panose="020B0502020202020204" pitchFamily="34" charset="0"/>
              </a:rPr>
              <a:t> op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gehoorsaamheid</a:t>
            </a:r>
            <a:r>
              <a:rPr lang="en-ZA" sz="3600" i="1" dirty="0">
                <a:solidFill>
                  <a:schemeClr val="tx1"/>
                </a:solidFill>
                <a:latin typeface="Century Gothic" panose="020B0502020202020204" pitchFamily="34" charset="0"/>
              </a:rPr>
              <a:t> het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aan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geskrywe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omdat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weet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dat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jy</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nog</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meer</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sal</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doen</a:t>
            </a:r>
            <a:r>
              <a:rPr lang="en-ZA" sz="3600" i="1" dirty="0">
                <a:solidFill>
                  <a:schemeClr val="tx1"/>
                </a:solidFill>
                <a:latin typeface="Century Gothic" panose="020B0502020202020204" pitchFamily="34" charset="0"/>
              </a:rPr>
              <a:t> as wat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sê</a:t>
            </a:r>
            <a:r>
              <a:rPr lang="en-ZA"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119833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FIL</a:t>
            </a:r>
            <a:r>
              <a:rPr lang="en-US" sz="4000" b="1" i="1" dirty="0">
                <a:solidFill>
                  <a:schemeClr val="dk1"/>
                </a:solidFill>
                <a:latin typeface="Century Gothic" panose="020B0502020202020204" pitchFamily="34" charset="0"/>
                <a:ea typeface="Century Gothic"/>
                <a:cs typeface="Century Gothic"/>
                <a:sym typeface="Century Gothic"/>
              </a:rPr>
              <a:t>É</a:t>
            </a:r>
            <a:r>
              <a:rPr lang="en-US" sz="4000" b="1" i="1" dirty="0">
                <a:solidFill>
                  <a:schemeClr val="dk1"/>
                </a:solidFill>
                <a:latin typeface="Century Gothic"/>
                <a:ea typeface="Century Gothic"/>
                <a:cs typeface="Century Gothic"/>
                <a:sym typeface="Century Gothic"/>
              </a:rPr>
              <a:t>MON 1-25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5017"/>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berei</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tegelykertyd</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ook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herberg</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vir</a:t>
            </a:r>
            <a:r>
              <a:rPr lang="en-ZA" sz="3600" i="1" dirty="0">
                <a:solidFill>
                  <a:schemeClr val="tx1"/>
                </a:solidFill>
                <a:latin typeface="Century Gothic" panose="020B0502020202020204" pitchFamily="34" charset="0"/>
              </a:rPr>
              <a:t> my, want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hoop </a:t>
            </a:r>
            <a:r>
              <a:rPr lang="en-ZA" sz="3600" i="1" dirty="0" err="1">
                <a:solidFill>
                  <a:schemeClr val="tx1"/>
                </a:solidFill>
                <a:latin typeface="Century Gothic" panose="020B0502020202020204" pitchFamily="34" charset="0"/>
              </a:rPr>
              <a:t>dat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op </a:t>
            </a:r>
            <a:r>
              <a:rPr lang="en-ZA" sz="3600" i="1" dirty="0" err="1">
                <a:solidFill>
                  <a:schemeClr val="tx1"/>
                </a:solidFill>
                <a:latin typeface="Century Gothic" panose="020B0502020202020204" pitchFamily="34" charset="0"/>
              </a:rPr>
              <a:t>julle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gebede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aan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julle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sal</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geskenk</a:t>
            </a:r>
            <a:r>
              <a:rPr lang="en-ZA" sz="3600" i="1" dirty="0">
                <a:solidFill>
                  <a:schemeClr val="tx1"/>
                </a:solidFill>
                <a:latin typeface="Century Gothic" panose="020B0502020202020204" pitchFamily="34" charset="0"/>
              </a:rPr>
              <a:t> word.</a:t>
            </a:r>
            <a:r>
              <a:rPr lang="en-ZA" sz="3600"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Épafras</a:t>
            </a:r>
            <a:r>
              <a:rPr lang="en-ZA" sz="3600" i="1" dirty="0">
                <a:solidFill>
                  <a:schemeClr val="tx1"/>
                </a:solidFill>
                <a:latin typeface="Century Gothic" panose="020B0502020202020204" pitchFamily="34" charset="0"/>
              </a:rPr>
              <a:t>, my </a:t>
            </a:r>
            <a:r>
              <a:rPr lang="en-ZA" sz="3600" i="1" dirty="0" err="1">
                <a:solidFill>
                  <a:schemeClr val="tx1"/>
                </a:solidFill>
                <a:latin typeface="Century Gothic" panose="020B0502020202020204" pitchFamily="34" charset="0"/>
              </a:rPr>
              <a:t>medegevangene</a:t>
            </a:r>
            <a:r>
              <a:rPr lang="en-ZA" sz="3600" i="1" dirty="0">
                <a:solidFill>
                  <a:schemeClr val="tx1"/>
                </a:solidFill>
                <a:latin typeface="Century Gothic" panose="020B0502020202020204" pitchFamily="34" charset="0"/>
              </a:rPr>
              <a:t> in Christus Jesus, </a:t>
            </a:r>
            <a:r>
              <a:rPr lang="en-ZA" sz="3600" i="1" dirty="0" err="1">
                <a:solidFill>
                  <a:schemeClr val="tx1"/>
                </a:solidFill>
                <a:latin typeface="Century Gothic" panose="020B0502020202020204" pitchFamily="34" charset="0"/>
              </a:rPr>
              <a:t>groet</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jou</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ook</a:t>
            </a:r>
            <a:r>
              <a:rPr lang="en-ZA" sz="3600" i="1" dirty="0">
                <a:solidFill>
                  <a:schemeClr val="tx1"/>
                </a:solidFill>
                <a:latin typeface="Century Gothic" panose="020B0502020202020204" pitchFamily="34" charset="0"/>
              </a:rPr>
              <a:t> Markus, </a:t>
            </a:r>
            <a:r>
              <a:rPr lang="en-ZA" sz="3600" i="1" dirty="0" err="1">
                <a:solidFill>
                  <a:schemeClr val="tx1"/>
                </a:solidFill>
                <a:latin typeface="Century Gothic" panose="020B0502020202020204" pitchFamily="34" charset="0"/>
              </a:rPr>
              <a:t>Aristárchus</a:t>
            </a:r>
            <a:r>
              <a:rPr lang="en-ZA" sz="3600" i="1" dirty="0">
                <a:solidFill>
                  <a:schemeClr val="tx1"/>
                </a:solidFill>
                <a:latin typeface="Century Gothic" panose="020B0502020202020204" pitchFamily="34" charset="0"/>
              </a:rPr>
              <a:t>, Demas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Lukas, my </a:t>
            </a:r>
            <a:r>
              <a:rPr lang="en-ZA" sz="3600" i="1" dirty="0" err="1">
                <a:solidFill>
                  <a:schemeClr val="tx1"/>
                </a:solidFill>
                <a:latin typeface="Century Gothic" panose="020B0502020202020204" pitchFamily="34" charset="0"/>
              </a:rPr>
              <a:t>mede-arbeiders</a:t>
            </a:r>
            <a:r>
              <a:rPr lang="en-ZA" sz="3600" i="1" dirty="0">
                <a:solidFill>
                  <a:schemeClr val="tx1"/>
                </a:solidFill>
                <a:latin typeface="Century Gothic" panose="020B0502020202020204" pitchFamily="34" charset="0"/>
              </a:rPr>
              <a:t>. Die </a:t>
            </a:r>
            <a:r>
              <a:rPr lang="en-ZA" sz="3600" i="1" dirty="0" err="1">
                <a:solidFill>
                  <a:schemeClr val="tx1"/>
                </a:solidFill>
                <a:latin typeface="Century Gothic" panose="020B0502020202020204" pitchFamily="34" charset="0"/>
              </a:rPr>
              <a:t>genade</a:t>
            </a:r>
            <a:r>
              <a:rPr lang="en-ZA" sz="3600" i="1" dirty="0">
                <a:solidFill>
                  <a:schemeClr val="tx1"/>
                </a:solidFill>
                <a:latin typeface="Century Gothic" panose="020B0502020202020204" pitchFamily="34" charset="0"/>
              </a:rPr>
              <a:t> van </a:t>
            </a:r>
            <a:r>
              <a:rPr lang="en-ZA" sz="3600" i="1" dirty="0" err="1">
                <a:solidFill>
                  <a:schemeClr val="tx1"/>
                </a:solidFill>
                <a:latin typeface="Century Gothic" panose="020B0502020202020204" pitchFamily="34" charset="0"/>
              </a:rPr>
              <a:t>onse</a:t>
            </a:r>
            <a:r>
              <a:rPr lang="en-ZA" sz="3600" i="1" dirty="0">
                <a:solidFill>
                  <a:schemeClr val="tx1"/>
                </a:solidFill>
                <a:latin typeface="Century Gothic" panose="020B0502020202020204" pitchFamily="34" charset="0"/>
              </a:rPr>
              <a:t> Here Jesus Christus </a:t>
            </a:r>
            <a:r>
              <a:rPr lang="en-ZA" sz="3600" i="1" dirty="0" err="1">
                <a:solidFill>
                  <a:schemeClr val="tx1"/>
                </a:solidFill>
                <a:latin typeface="Century Gothic" panose="020B0502020202020204" pitchFamily="34" charset="0"/>
              </a:rPr>
              <a:t>sy</a:t>
            </a:r>
            <a:r>
              <a:rPr lang="en-ZA" sz="3600" i="1" dirty="0">
                <a:solidFill>
                  <a:schemeClr val="tx1"/>
                </a:solidFill>
                <a:latin typeface="Century Gothic" panose="020B0502020202020204" pitchFamily="34" charset="0"/>
              </a:rPr>
              <a:t> met </a:t>
            </a:r>
            <a:r>
              <a:rPr lang="en-ZA" sz="3600" i="1" dirty="0" err="1">
                <a:solidFill>
                  <a:schemeClr val="tx1"/>
                </a:solidFill>
                <a:latin typeface="Century Gothic" panose="020B0502020202020204" pitchFamily="34" charset="0"/>
              </a:rPr>
              <a:t>julle</a:t>
            </a:r>
            <a:r>
              <a:rPr lang="en-ZA" sz="3600" i="1" dirty="0">
                <a:solidFill>
                  <a:schemeClr val="tx1"/>
                </a:solidFill>
                <a:latin typeface="Century Gothic" panose="020B0502020202020204" pitchFamily="34" charset="0"/>
              </a:rPr>
              <a:t> gees! Amen.</a:t>
            </a:r>
            <a:endParaRPr lang="en-US" sz="3600" i="1" dirty="0">
              <a:solidFill>
                <a:schemeClr val="tx1"/>
              </a:solidFill>
              <a:latin typeface="Century Gothic" panose="020B0502020202020204" pitchFamily="34" charset="0"/>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494398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84948"/>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ZA" sz="3600" i="1" kern="100" dirty="0">
                <a:solidFill>
                  <a:sysClr val="windowText" lastClr="000000"/>
                </a:solidFill>
                <a:latin typeface="Century Gothic" panose="020B0502020202020204" pitchFamily="34" charset="0"/>
                <a:ea typeface="DejaVu Sans"/>
                <a:cs typeface="Arial" panose="020B0604020202020204" pitchFamily="34" charset="0"/>
              </a:rPr>
              <a:t>First, I was dying to finish my high school and start college, and then I was dying to finish college and start working. Then I was dying to marry and have children and then I was dying for my children to grow old enough so I could go back to work, but then I was dying to retire and now I'm dying and suddenly I realized I forgot to live…</a:t>
            </a:r>
            <a:endParaRPr lang="en-US" sz="3600" i="1" dirty="0">
              <a:solidFill>
                <a:sysClr val="windowText" lastClr="000000"/>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89117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1400991"/>
            <a:ext cx="6951800" cy="4023360"/>
          </a:xfrm>
          <a:prstGeom prst="rect">
            <a:avLst/>
          </a:prstGeom>
        </p:spPr>
        <p:txBody>
          <a:bodyPr anchor="ctr">
            <a:noAutofit/>
          </a:bodyPr>
          <a:lstStyle/>
          <a:p>
            <a:pPr lvl="0">
              <a:lnSpc>
                <a:spcPct val="100000"/>
              </a:lnSpc>
              <a:spcBef>
                <a:spcPts val="0"/>
              </a:spcBef>
            </a:pPr>
            <a:r>
              <a:rPr lang="en-US"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COURAGE</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4904392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84948"/>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ZA" sz="3600" i="1" dirty="0">
                <a:solidFill>
                  <a:schemeClr val="tx1"/>
                </a:solidFill>
                <a:latin typeface="Century Gothic" panose="020B0502020202020204" pitchFamily="34" charset="0"/>
              </a:rPr>
              <a:t>To make money we lose our health and then to restore our health, we lose our money. We live as if we are never going to die, and we die as if we never lived. Nothing on earth is worth going to hell for forever. Lord, help us to live COURAGEOUS lives</a:t>
            </a:r>
            <a:r>
              <a:rPr lang="en-ZA" sz="3600"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7746965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buNone/>
            </a:pPr>
            <a:r>
              <a:rPr lang="en-ZA" sz="4400" b="1" dirty="0">
                <a:solidFill>
                  <a:schemeClr val="tx1"/>
                </a:solidFill>
                <a:latin typeface="Century Gothic" panose="020B0502020202020204" pitchFamily="34" charset="0"/>
              </a:rPr>
              <a:t>COURAGE</a:t>
            </a:r>
            <a:r>
              <a:rPr lang="en-ZA" sz="4400" dirty="0">
                <a:solidFill>
                  <a:schemeClr val="tx1"/>
                </a:solidFill>
                <a:latin typeface="Century Gothic" panose="020B0502020202020204" pitchFamily="34" charset="0"/>
              </a:rPr>
              <a:t> is the ability to </a:t>
            </a:r>
            <a:r>
              <a:rPr lang="en-ZA" sz="4400" b="1" dirty="0">
                <a:solidFill>
                  <a:schemeClr val="tx1"/>
                </a:solidFill>
                <a:latin typeface="Century Gothic" panose="020B0502020202020204" pitchFamily="34" charset="0"/>
              </a:rPr>
              <a:t>DISREGARD</a:t>
            </a:r>
            <a:r>
              <a:rPr lang="en-ZA" sz="4400" dirty="0">
                <a:solidFill>
                  <a:schemeClr val="tx1"/>
                </a:solidFill>
                <a:latin typeface="Century Gothic" panose="020B0502020202020204" pitchFamily="34" charset="0"/>
              </a:rPr>
              <a:t> </a:t>
            </a:r>
            <a:r>
              <a:rPr lang="en-ZA" sz="4400" b="1" dirty="0">
                <a:solidFill>
                  <a:schemeClr val="tx1"/>
                </a:solidFill>
                <a:latin typeface="Century Gothic" panose="020B0502020202020204" pitchFamily="34" charset="0"/>
              </a:rPr>
              <a:t>FEAR</a:t>
            </a:r>
            <a:r>
              <a:rPr lang="en-ZA" sz="4400" dirty="0">
                <a:solidFill>
                  <a:schemeClr val="tx1"/>
                </a:solidFill>
                <a:latin typeface="Century Gothic" panose="020B0502020202020204" pitchFamily="34" charset="0"/>
              </a:rPr>
              <a:t> and to </a:t>
            </a:r>
            <a:r>
              <a:rPr lang="en-ZA" sz="4400" b="1" dirty="0">
                <a:solidFill>
                  <a:schemeClr val="tx1"/>
                </a:solidFill>
                <a:latin typeface="Century Gothic" panose="020B0502020202020204" pitchFamily="34" charset="0"/>
              </a:rPr>
              <a:t>ACT</a:t>
            </a:r>
            <a:r>
              <a:rPr lang="en-ZA" sz="4400" dirty="0">
                <a:solidFill>
                  <a:schemeClr val="tx1"/>
                </a:solidFill>
                <a:latin typeface="Century Gothic" panose="020B0502020202020204" pitchFamily="34" charset="0"/>
              </a:rPr>
              <a:t> upon one’s </a:t>
            </a:r>
            <a:r>
              <a:rPr lang="en-ZA" sz="4400" b="1" dirty="0">
                <a:solidFill>
                  <a:schemeClr val="tx1"/>
                </a:solidFill>
                <a:latin typeface="Century Gothic" panose="020B0502020202020204" pitchFamily="34" charset="0"/>
              </a:rPr>
              <a:t>BELIEFS</a:t>
            </a:r>
            <a:r>
              <a:rPr lang="en-ZA" sz="4400" dirty="0">
                <a:solidFill>
                  <a:schemeClr val="tx1"/>
                </a:solidFill>
                <a:latin typeface="Century Gothic" panose="020B0502020202020204" pitchFamily="34" charset="0"/>
              </a:rPr>
              <a:t>.</a:t>
            </a:r>
            <a:endParaRPr lang="en-US" sz="4400" dirty="0">
              <a:solidFill>
                <a:schemeClr val="tx1"/>
              </a:solidFill>
              <a:latin typeface="Century Gothic" panose="020B0502020202020204"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049741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4300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rPr>
              <a:t>MATTHÉÜS</a:t>
            </a:r>
            <a:r>
              <a:rPr lang="en-US" sz="4000" b="1" i="1" dirty="0">
                <a:solidFill>
                  <a:schemeClr val="dk1"/>
                </a:solidFill>
                <a:latin typeface="Century Gothic"/>
                <a:sym typeface="Century Gothic"/>
              </a:rPr>
              <a:t> </a:t>
            </a:r>
            <a:r>
              <a:rPr lang="en-US" sz="4000" b="1" i="1" dirty="0">
                <a:solidFill>
                  <a:schemeClr val="dk1"/>
                </a:solidFill>
                <a:latin typeface="Century Gothic"/>
                <a:ea typeface="Century Gothic"/>
                <a:cs typeface="Century Gothic"/>
                <a:sym typeface="Century Gothic"/>
              </a:rPr>
              <a:t>14:27</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ZA" sz="3600" i="1" dirty="0">
                <a:solidFill>
                  <a:schemeClr val="tx1"/>
                </a:solidFill>
                <a:latin typeface="Century Gothic" panose="020B0502020202020204" pitchFamily="34" charset="0"/>
              </a:rPr>
              <a:t>Maar Jesus het </a:t>
            </a:r>
            <a:r>
              <a:rPr lang="en-ZA" sz="3600" i="1" dirty="0" err="1">
                <a:solidFill>
                  <a:schemeClr val="tx1"/>
                </a:solidFill>
                <a:latin typeface="Century Gothic" panose="020B0502020202020204" pitchFamily="34" charset="0"/>
              </a:rPr>
              <a:t>dadelik</a:t>
            </a:r>
            <a:r>
              <a:rPr lang="en-ZA" sz="3600" i="1" dirty="0">
                <a:solidFill>
                  <a:schemeClr val="tx1"/>
                </a:solidFill>
                <a:latin typeface="Century Gothic" panose="020B0502020202020204" pitchFamily="34" charset="0"/>
              </a:rPr>
              <a:t> met </a:t>
            </a:r>
            <a:r>
              <a:rPr lang="en-ZA" sz="3600" i="1" dirty="0" err="1">
                <a:solidFill>
                  <a:schemeClr val="tx1"/>
                </a:solidFill>
                <a:latin typeface="Century Gothic" panose="020B0502020202020204" pitchFamily="34" charset="0"/>
              </a:rPr>
              <a:t>hulle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gespreek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en</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gesê</a:t>
            </a:r>
            <a:r>
              <a:rPr lang="en-ZA" sz="3600" i="1" dirty="0">
                <a:solidFill>
                  <a:schemeClr val="tx1"/>
                </a:solidFill>
                <a:latin typeface="Century Gothic" panose="020B0502020202020204" pitchFamily="34" charset="0"/>
              </a:rPr>
              <a:t>: Hou </a:t>
            </a:r>
            <a:r>
              <a:rPr lang="en-ZA" sz="3600" i="1" dirty="0" err="1">
                <a:solidFill>
                  <a:schemeClr val="tx1"/>
                </a:solidFill>
                <a:latin typeface="Century Gothic" panose="020B0502020202020204" pitchFamily="34" charset="0"/>
              </a:rPr>
              <a:t>goeie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moed</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dit</a:t>
            </a:r>
            <a:r>
              <a:rPr lang="en-ZA" sz="3600" i="1" dirty="0">
                <a:solidFill>
                  <a:schemeClr val="tx1"/>
                </a:solidFill>
                <a:latin typeface="Century Gothic" panose="020B0502020202020204" pitchFamily="34" charset="0"/>
              </a:rPr>
              <a:t> is </a:t>
            </a:r>
            <a:r>
              <a:rPr lang="en-ZA" sz="3600" i="1" dirty="0" err="1">
                <a:solidFill>
                  <a:schemeClr val="tx1"/>
                </a:solidFill>
                <a:latin typeface="Century Gothic" panose="020B0502020202020204" pitchFamily="34" charset="0"/>
              </a:rPr>
              <a:t>Ek</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Moenie</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vrees</a:t>
            </a:r>
            <a:r>
              <a:rPr lang="en-ZA" sz="3600" i="1" dirty="0">
                <a:solidFill>
                  <a:schemeClr val="tx1"/>
                </a:solidFill>
                <a:latin typeface="Century Gothic" panose="020B0502020202020204" pitchFamily="34" charset="0"/>
              </a:rPr>
              <a:t> </a:t>
            </a:r>
            <a:r>
              <a:rPr lang="en-ZA" sz="3600" i="1" dirty="0" err="1">
                <a:solidFill>
                  <a:schemeClr val="tx1"/>
                </a:solidFill>
                <a:latin typeface="Century Gothic" panose="020B0502020202020204" pitchFamily="34" charset="0"/>
              </a:rPr>
              <a:t>nie</a:t>
            </a:r>
            <a:r>
              <a:rPr lang="en-ZA" sz="3600" i="1" dirty="0">
                <a:solidFill>
                  <a:schemeClr val="tx1"/>
                </a:solidFill>
                <a:latin typeface="Century Gothic" panose="020B0502020202020204" pitchFamily="34" charset="0"/>
              </a:rPr>
              <a: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155629"/>
            <a:ext cx="8229600" cy="115392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5272957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1142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rPr>
              <a:t>MATTHEW</a:t>
            </a:r>
            <a:r>
              <a:rPr lang="en-US" sz="4000" b="1" i="1" dirty="0">
                <a:solidFill>
                  <a:schemeClr val="dk1"/>
                </a:solidFill>
                <a:latin typeface="Century Gothic"/>
                <a:sym typeface="Century Gothic"/>
              </a:rPr>
              <a:t> </a:t>
            </a:r>
            <a:r>
              <a:rPr lang="en-US" sz="4000" b="1" i="1" dirty="0">
                <a:solidFill>
                  <a:schemeClr val="dk1"/>
                </a:solidFill>
                <a:latin typeface="Century Gothic"/>
                <a:ea typeface="Century Gothic"/>
                <a:cs typeface="Century Gothic"/>
                <a:sym typeface="Century Gothic"/>
              </a:rPr>
              <a:t>14:27</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671592" y="1292352"/>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r>
              <a:rPr lang="en-ZA" sz="3600" i="1" dirty="0">
                <a:solidFill>
                  <a:schemeClr val="tx1"/>
                </a:solidFill>
                <a:latin typeface="Century Gothic" panose="020B0502020202020204" pitchFamily="34" charset="0"/>
              </a:rPr>
              <a:t>But Jesus immediately said to them: Take courage! It is I. Don’t be afraid.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972659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9:1-16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29235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US" sz="3600" i="1" dirty="0">
                <a:solidFill>
                  <a:schemeClr val="tx1"/>
                </a:solidFill>
                <a:latin typeface="Century Gothic" panose="020B0502020202020204" pitchFamily="34" charset="0"/>
              </a:rPr>
              <a:t>Maar </a:t>
            </a:r>
            <a:r>
              <a:rPr lang="en-US" sz="3600" i="1" dirty="0" err="1">
                <a:solidFill>
                  <a:schemeClr val="tx1"/>
                </a:solidFill>
                <a:latin typeface="Century Gothic" panose="020B0502020202020204" pitchFamily="34" charset="0"/>
              </a:rPr>
              <a:t>Saulus</a:t>
            </a:r>
            <a:r>
              <a:rPr lang="en-US" sz="3600" i="1" dirty="0">
                <a:solidFill>
                  <a:schemeClr val="tx1"/>
                </a:solidFill>
                <a:latin typeface="Century Gothic" panose="020B0502020202020204" pitchFamily="34" charset="0"/>
              </a:rPr>
              <a:t>, wat </a:t>
            </a:r>
            <a:r>
              <a:rPr lang="en-US" sz="3600" i="1" dirty="0" err="1">
                <a:solidFill>
                  <a:schemeClr val="tx1"/>
                </a:solidFill>
                <a:latin typeface="Century Gothic" panose="020B0502020202020204" pitchFamily="34" charset="0"/>
              </a:rPr>
              <a:t>nog</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dreiging</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moord</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geblaas</a:t>
            </a:r>
            <a:r>
              <a:rPr lang="en-US" sz="3600" i="1" dirty="0">
                <a:solidFill>
                  <a:schemeClr val="tx1"/>
                </a:solidFill>
                <a:latin typeface="Century Gothic" panose="020B0502020202020204" pitchFamily="34" charset="0"/>
              </a:rPr>
              <a:t> het teen die </a:t>
            </a:r>
            <a:r>
              <a:rPr lang="en-US" sz="3600" i="1" dirty="0" err="1">
                <a:solidFill>
                  <a:schemeClr val="tx1"/>
                </a:solidFill>
                <a:latin typeface="Century Gothic" panose="020B0502020202020204" pitchFamily="34" charset="0"/>
              </a:rPr>
              <a:t>dissipels</a:t>
            </a:r>
            <a:r>
              <a:rPr lang="en-US" sz="3600" i="1" dirty="0">
                <a:solidFill>
                  <a:schemeClr val="tx1"/>
                </a:solidFill>
                <a:latin typeface="Century Gothic" panose="020B0502020202020204" pitchFamily="34" charset="0"/>
              </a:rPr>
              <a:t> van die Here, het </a:t>
            </a:r>
            <a:r>
              <a:rPr lang="en-US" sz="3600" i="1" dirty="0" err="1">
                <a:solidFill>
                  <a:schemeClr val="tx1"/>
                </a:solidFill>
                <a:latin typeface="Century Gothic" panose="020B0502020202020204" pitchFamily="34" charset="0"/>
              </a:rPr>
              <a:t>na</a:t>
            </a:r>
            <a:r>
              <a:rPr lang="en-US" sz="3600" i="1" dirty="0">
                <a:solidFill>
                  <a:schemeClr val="tx1"/>
                </a:solidFill>
                <a:latin typeface="Century Gothic" panose="020B0502020202020204" pitchFamily="34" charset="0"/>
              </a:rPr>
              <a:t> die </a:t>
            </a:r>
            <a:r>
              <a:rPr lang="en-US" sz="3600" i="1" dirty="0" err="1">
                <a:solidFill>
                  <a:schemeClr val="tx1"/>
                </a:solidFill>
                <a:latin typeface="Century Gothic" panose="020B0502020202020204" pitchFamily="34" charset="0"/>
              </a:rPr>
              <a:t>hoëpriester</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gegaan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van </a:t>
            </a:r>
            <a:r>
              <a:rPr lang="en-US" sz="3600" i="1" dirty="0" err="1">
                <a:solidFill>
                  <a:schemeClr val="tx1"/>
                </a:solidFill>
                <a:latin typeface="Century Gothic" panose="020B0502020202020204" pitchFamily="34" charset="0"/>
              </a:rPr>
              <a:t>hom</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briewe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gevra</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aan</a:t>
            </a:r>
            <a:r>
              <a:rPr lang="en-US" sz="3600" i="1" dirty="0">
                <a:solidFill>
                  <a:schemeClr val="tx1"/>
                </a:solidFill>
                <a:latin typeface="Century Gothic" panose="020B0502020202020204" pitchFamily="34" charset="0"/>
              </a:rPr>
              <a:t> die </a:t>
            </a:r>
            <a:r>
              <a:rPr lang="en-US" sz="3600" i="1" dirty="0" err="1">
                <a:solidFill>
                  <a:schemeClr val="tx1"/>
                </a:solidFill>
                <a:latin typeface="Century Gothic" panose="020B0502020202020204" pitchFamily="34" charset="0"/>
              </a:rPr>
              <a:t>sinagoges</a:t>
            </a:r>
            <a:r>
              <a:rPr lang="en-US" sz="3600" i="1" dirty="0">
                <a:solidFill>
                  <a:schemeClr val="tx1"/>
                </a:solidFill>
                <a:latin typeface="Century Gothic" panose="020B0502020202020204" pitchFamily="34" charset="0"/>
              </a:rPr>
              <a:t> in </a:t>
            </a:r>
            <a:r>
              <a:rPr lang="en-US" sz="3600" i="1" dirty="0" err="1">
                <a:solidFill>
                  <a:schemeClr val="tx1"/>
                </a:solidFill>
                <a:latin typeface="Century Gothic" panose="020B0502020202020204" pitchFamily="34" charset="0"/>
              </a:rPr>
              <a:t>Damaskus</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sodat</a:t>
            </a:r>
            <a:r>
              <a:rPr lang="en-US" sz="3600" i="1" dirty="0">
                <a:solidFill>
                  <a:schemeClr val="tx1"/>
                </a:solidFill>
                <a:latin typeface="Century Gothic" panose="020B0502020202020204" pitchFamily="34" charset="0"/>
              </a:rPr>
              <a:t> as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mense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sou</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vind</a:t>
            </a:r>
            <a:r>
              <a:rPr lang="en-US" sz="3600" i="1" dirty="0">
                <a:solidFill>
                  <a:schemeClr val="tx1"/>
                </a:solidFill>
                <a:latin typeface="Century Gothic" panose="020B0502020202020204" pitchFamily="34" charset="0"/>
              </a:rPr>
              <a:t> wat van die </a:t>
            </a:r>
            <a:r>
              <a:rPr lang="en-US" sz="3600" i="1" dirty="0" err="1">
                <a:solidFill>
                  <a:schemeClr val="tx1"/>
                </a:solidFill>
                <a:latin typeface="Century Gothic" panose="020B0502020202020204" pitchFamily="34" charset="0"/>
              </a:rPr>
              <a:t>Weg</a:t>
            </a:r>
            <a:r>
              <a:rPr lang="en-US" sz="3600" i="1" dirty="0">
                <a:solidFill>
                  <a:schemeClr val="tx1"/>
                </a:solidFill>
                <a:latin typeface="Century Gothic" panose="020B0502020202020204" pitchFamily="34" charset="0"/>
              </a:rPr>
              <a:t> was, </a:t>
            </a:r>
            <a:r>
              <a:rPr lang="en-US" sz="3600" i="1" dirty="0" err="1">
                <a:solidFill>
                  <a:schemeClr val="tx1"/>
                </a:solidFill>
                <a:latin typeface="Century Gothic" panose="020B0502020202020204" pitchFamily="34" charset="0"/>
              </a:rPr>
              <a:t>manne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sowel</a:t>
            </a:r>
            <a:r>
              <a:rPr lang="en-US" sz="3600" i="1" dirty="0">
                <a:solidFill>
                  <a:schemeClr val="tx1"/>
                </a:solidFill>
                <a:latin typeface="Century Gothic" panose="020B0502020202020204" pitchFamily="34" charset="0"/>
              </a:rPr>
              <a:t> as </a:t>
            </a:r>
            <a:r>
              <a:rPr lang="en-US" sz="3600" i="1" dirty="0" err="1">
                <a:solidFill>
                  <a:schemeClr val="tx1"/>
                </a:solidFill>
                <a:latin typeface="Century Gothic" panose="020B0502020202020204" pitchFamily="34" charset="0"/>
              </a:rPr>
              <a:t>vroue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hulle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geboeid</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na</a:t>
            </a:r>
            <a:r>
              <a:rPr lang="en-US" sz="3600" i="1" dirty="0">
                <a:solidFill>
                  <a:schemeClr val="tx1"/>
                </a:solidFill>
                <a:latin typeface="Century Gothic" panose="020B0502020202020204" pitchFamily="34" charset="0"/>
              </a:rPr>
              <a:t> Jerusalem </a:t>
            </a:r>
            <a:r>
              <a:rPr lang="en-US" sz="3600" i="1" dirty="0" err="1">
                <a:solidFill>
                  <a:schemeClr val="tx1"/>
                </a:solidFill>
                <a:latin typeface="Century Gothic" panose="020B0502020202020204" pitchFamily="34" charset="0"/>
              </a:rPr>
              <a:t>kon</a:t>
            </a:r>
            <a:r>
              <a:rPr lang="en-US" sz="3600" i="1" dirty="0">
                <a:solidFill>
                  <a:schemeClr val="tx1"/>
                </a:solidFill>
                <a:latin typeface="Century Gothic" panose="020B0502020202020204" pitchFamily="34" charset="0"/>
              </a:rPr>
              <a:t> bring.</a:t>
            </a:r>
            <a:endParaRPr lang="en-US" sz="3600" i="1" dirty="0">
              <a:solidFill>
                <a:schemeClr val="tx1"/>
              </a:solidFill>
              <a:latin typeface="Century Gothic" panose="020B0502020202020204" pitchFamily="34" charset="0"/>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0031516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9:1-16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toe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op </a:t>
            </a:r>
            <a:r>
              <a:rPr lang="en-US" sz="3600" i="1" dirty="0" err="1">
                <a:solidFill>
                  <a:schemeClr val="tx1"/>
                </a:solidFill>
                <a:latin typeface="Century Gothic" panose="020B0502020202020204" pitchFamily="34" charset="0"/>
              </a:rPr>
              <a:t>sy</a:t>
            </a:r>
            <a:r>
              <a:rPr lang="en-US" sz="3600" i="1" dirty="0">
                <a:solidFill>
                  <a:schemeClr val="tx1"/>
                </a:solidFill>
                <a:latin typeface="Century Gothic" panose="020B0502020202020204" pitchFamily="34" charset="0"/>
              </a:rPr>
              <a:t> reis </a:t>
            </a:r>
            <a:r>
              <a:rPr lang="en-US" sz="3600" i="1" dirty="0" err="1">
                <a:solidFill>
                  <a:schemeClr val="tx1"/>
                </a:solidFill>
                <a:latin typeface="Century Gothic" panose="020B0502020202020204" pitchFamily="34" charset="0"/>
              </a:rPr>
              <a:t>naby</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Damaskus</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kom</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omstraal</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hom</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skielik</a:t>
            </a:r>
            <a:r>
              <a:rPr lang="en-US" sz="3600" i="1" dirty="0">
                <a:solidFill>
                  <a:schemeClr val="tx1"/>
                </a:solidFill>
                <a:latin typeface="Century Gothic" panose="020B0502020202020204" pitchFamily="34" charset="0"/>
              </a:rPr>
              <a:t> ‘n </a:t>
            </a:r>
            <a:r>
              <a:rPr lang="en-US" sz="3600" i="1" dirty="0" err="1">
                <a:solidFill>
                  <a:schemeClr val="tx1"/>
                </a:solidFill>
                <a:latin typeface="Century Gothic" panose="020B0502020202020204" pitchFamily="34" charset="0"/>
              </a:rPr>
              <a:t>lig</a:t>
            </a:r>
            <a:r>
              <a:rPr lang="en-US" sz="3600" i="1" dirty="0">
                <a:solidFill>
                  <a:schemeClr val="tx1"/>
                </a:solidFill>
                <a:latin typeface="Century Gothic" panose="020B0502020202020204" pitchFamily="34" charset="0"/>
              </a:rPr>
              <a:t> van die </a:t>
            </a:r>
            <a:r>
              <a:rPr lang="en-US" sz="3600" i="1" dirty="0" err="1">
                <a:solidFill>
                  <a:schemeClr val="tx1"/>
                </a:solidFill>
                <a:latin typeface="Century Gothic" panose="020B0502020202020204" pitchFamily="34" charset="0"/>
              </a:rPr>
              <a:t>hemel</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af</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val</a:t>
            </a:r>
            <a:r>
              <a:rPr lang="en-US" sz="3600" i="1" dirty="0">
                <a:solidFill>
                  <a:schemeClr val="tx1"/>
                </a:solidFill>
                <a:latin typeface="Century Gothic" panose="020B0502020202020204" pitchFamily="34" charset="0"/>
              </a:rPr>
              <a:t> op die </a:t>
            </a:r>
            <a:r>
              <a:rPr lang="en-US" sz="3600" i="1" dirty="0" err="1">
                <a:solidFill>
                  <a:schemeClr val="tx1"/>
                </a:solidFill>
                <a:latin typeface="Century Gothic" panose="020B0502020202020204" pitchFamily="34" charset="0"/>
              </a:rPr>
              <a:t>grond</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hoor</a:t>
            </a:r>
            <a:r>
              <a:rPr lang="en-US" sz="3600" i="1" dirty="0">
                <a:solidFill>
                  <a:schemeClr val="tx1"/>
                </a:solidFill>
                <a:latin typeface="Century Gothic" panose="020B0502020202020204" pitchFamily="34" charset="0"/>
              </a:rPr>
              <a:t> ‘n stem </a:t>
            </a:r>
            <a:r>
              <a:rPr lang="en-US" sz="3600" i="1" dirty="0" err="1">
                <a:solidFill>
                  <a:schemeClr val="tx1"/>
                </a:solidFill>
                <a:latin typeface="Century Gothic" panose="020B0502020202020204" pitchFamily="34" charset="0"/>
              </a:rPr>
              <a:t>vir</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hom</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sê</a:t>
            </a:r>
            <a:r>
              <a:rPr lang="en-US" sz="3600" i="1" dirty="0">
                <a:solidFill>
                  <a:schemeClr val="tx1"/>
                </a:solidFill>
                <a:latin typeface="Century Gothic" panose="020B0502020202020204" pitchFamily="34" charset="0"/>
              </a:rPr>
              <a:t>: Saul, Saul, </a:t>
            </a:r>
            <a:r>
              <a:rPr lang="en-US" sz="3600" i="1" dirty="0" err="1">
                <a:solidFill>
                  <a:schemeClr val="tx1"/>
                </a:solidFill>
                <a:latin typeface="Century Gothic" panose="020B0502020202020204" pitchFamily="34" charset="0"/>
              </a:rPr>
              <a:t>waarom</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vervolg</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jy</a:t>
            </a:r>
            <a:r>
              <a:rPr lang="en-US" sz="3600" dirty="0">
                <a:solidFill>
                  <a:schemeClr val="tx1"/>
                </a:solidFill>
                <a:latin typeface="Century Gothic" panose="020B0502020202020204" pitchFamily="34" charset="0"/>
              </a:rPr>
              <a:t> </a:t>
            </a:r>
            <a:r>
              <a:rPr lang="en-US" sz="3600" i="1" dirty="0">
                <a:solidFill>
                  <a:schemeClr val="tx1"/>
                </a:solidFill>
                <a:latin typeface="Century Gothic" panose="020B0502020202020204" pitchFamily="34" charset="0"/>
              </a:rPr>
              <a:t>My?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sê</a:t>
            </a:r>
            <a:r>
              <a:rPr lang="en-US" sz="3600" i="1" dirty="0">
                <a:solidFill>
                  <a:schemeClr val="tx1"/>
                </a:solidFill>
                <a:latin typeface="Century Gothic" panose="020B0502020202020204" pitchFamily="34" charset="0"/>
              </a:rPr>
              <a:t>: Wie is U, Here?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die Here </a:t>
            </a:r>
            <a:r>
              <a:rPr lang="en-US" sz="3600" i="1" dirty="0" err="1">
                <a:solidFill>
                  <a:schemeClr val="tx1"/>
                </a:solidFill>
                <a:latin typeface="Century Gothic" panose="020B0502020202020204" pitchFamily="34" charset="0"/>
              </a:rPr>
              <a:t>antwoord</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Ek</a:t>
            </a:r>
            <a:r>
              <a:rPr lang="en-US" sz="3600" i="1" dirty="0">
                <a:solidFill>
                  <a:schemeClr val="tx1"/>
                </a:solidFill>
                <a:latin typeface="Century Gothic" panose="020B0502020202020204" pitchFamily="34" charset="0"/>
              </a:rPr>
              <a:t> is Jesus wat </a:t>
            </a:r>
            <a:r>
              <a:rPr lang="en-US" sz="3600" i="1" dirty="0" err="1">
                <a:solidFill>
                  <a:schemeClr val="tx1"/>
                </a:solidFill>
                <a:latin typeface="Century Gothic" panose="020B0502020202020204" pitchFamily="34" charset="0"/>
              </a:rPr>
              <a:t>jy</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vervolg</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Dit</a:t>
            </a:r>
            <a:r>
              <a:rPr lang="en-US" sz="3600" i="1" dirty="0">
                <a:solidFill>
                  <a:schemeClr val="tx1"/>
                </a:solidFill>
                <a:latin typeface="Century Gothic" panose="020B0502020202020204" pitchFamily="34" charset="0"/>
              </a:rPr>
              <a:t> is hard </a:t>
            </a:r>
            <a:r>
              <a:rPr lang="en-US" sz="3600" i="1" dirty="0" err="1">
                <a:solidFill>
                  <a:schemeClr val="tx1"/>
                </a:solidFill>
                <a:latin typeface="Century Gothic" panose="020B0502020202020204" pitchFamily="34" charset="0"/>
              </a:rPr>
              <a:t>vir</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jou</a:t>
            </a:r>
            <a:r>
              <a:rPr lang="en-US" sz="3600" i="1" dirty="0">
                <a:solidFill>
                  <a:schemeClr val="tx1"/>
                </a:solidFill>
                <a:latin typeface="Century Gothic" panose="020B0502020202020204" pitchFamily="34" charset="0"/>
              </a:rPr>
              <a:t> om teen die </a:t>
            </a:r>
            <a:r>
              <a:rPr lang="en-US" sz="3600" i="1" dirty="0" err="1">
                <a:solidFill>
                  <a:schemeClr val="tx1"/>
                </a:solidFill>
                <a:latin typeface="Century Gothic" panose="020B0502020202020204" pitchFamily="34" charset="0"/>
              </a:rPr>
              <a:t>prikkels</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te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skop</a:t>
            </a:r>
            <a:r>
              <a:rPr lang="en-US"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411364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9:1-16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terwyl</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bewe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verbaas</a:t>
            </a:r>
            <a:r>
              <a:rPr lang="en-US" sz="3600" i="1" dirty="0">
                <a:solidFill>
                  <a:schemeClr val="tx1"/>
                </a:solidFill>
                <a:latin typeface="Century Gothic" panose="020B0502020202020204" pitchFamily="34" charset="0"/>
              </a:rPr>
              <a:t> was, </a:t>
            </a:r>
            <a:r>
              <a:rPr lang="en-US" sz="3600" i="1" dirty="0" err="1">
                <a:solidFill>
                  <a:schemeClr val="tx1"/>
                </a:solidFill>
                <a:latin typeface="Century Gothic" panose="020B0502020202020204" pitchFamily="34" charset="0"/>
              </a:rPr>
              <a:t>sê</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hy</a:t>
            </a:r>
            <a:r>
              <a:rPr lang="en-US" sz="3600" i="1" dirty="0">
                <a:solidFill>
                  <a:schemeClr val="tx1"/>
                </a:solidFill>
                <a:latin typeface="Century Gothic" panose="020B0502020202020204" pitchFamily="34" charset="0"/>
              </a:rPr>
              <a:t>: Here, wat </a:t>
            </a:r>
            <a:r>
              <a:rPr lang="en-US" sz="3600" i="1" dirty="0" err="1">
                <a:solidFill>
                  <a:schemeClr val="tx1"/>
                </a:solidFill>
                <a:latin typeface="Century Gothic" panose="020B0502020202020204" pitchFamily="34" charset="0"/>
              </a:rPr>
              <a:t>wil</a:t>
            </a:r>
            <a:r>
              <a:rPr lang="en-US" sz="3600" i="1" dirty="0">
                <a:solidFill>
                  <a:schemeClr val="tx1"/>
                </a:solidFill>
                <a:latin typeface="Century Gothic" panose="020B0502020202020204" pitchFamily="34" charset="0"/>
              </a:rPr>
              <a:t> U </a:t>
            </a:r>
            <a:r>
              <a:rPr lang="en-US" sz="3600" i="1" dirty="0" err="1">
                <a:solidFill>
                  <a:schemeClr val="tx1"/>
                </a:solidFill>
                <a:latin typeface="Century Gothic" panose="020B0502020202020204" pitchFamily="34" charset="0"/>
              </a:rPr>
              <a:t>hê</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moet</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ek</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doen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die Here </a:t>
            </a:r>
            <a:r>
              <a:rPr lang="en-US" sz="3600" i="1" dirty="0" err="1">
                <a:solidFill>
                  <a:schemeClr val="tx1"/>
                </a:solidFill>
                <a:latin typeface="Century Gothic" panose="020B0502020202020204" pitchFamily="34" charset="0"/>
              </a:rPr>
              <a:t>antwoord</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hom</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Staan</a:t>
            </a:r>
            <a:r>
              <a:rPr lang="en-US" sz="3600" i="1" dirty="0">
                <a:solidFill>
                  <a:schemeClr val="tx1"/>
                </a:solidFill>
                <a:latin typeface="Century Gothic" panose="020B0502020202020204" pitchFamily="34" charset="0"/>
              </a:rPr>
              <a:t> op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gaan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na</a:t>
            </a:r>
            <a:r>
              <a:rPr lang="en-US" sz="3600" i="1" dirty="0">
                <a:solidFill>
                  <a:schemeClr val="tx1"/>
                </a:solidFill>
                <a:latin typeface="Century Gothic" panose="020B0502020202020204" pitchFamily="34" charset="0"/>
              </a:rPr>
              <a:t> die </a:t>
            </a:r>
            <a:r>
              <a:rPr lang="en-US" sz="3600" i="1" dirty="0" err="1">
                <a:solidFill>
                  <a:schemeClr val="tx1"/>
                </a:solidFill>
                <a:latin typeface="Century Gothic" panose="020B0502020202020204" pitchFamily="34" charset="0"/>
              </a:rPr>
              <a:t>stad</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dit</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sal</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jou</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gesê</a:t>
            </a:r>
            <a:r>
              <a:rPr lang="en-US" sz="3600" i="1" dirty="0">
                <a:solidFill>
                  <a:schemeClr val="tx1"/>
                </a:solidFill>
                <a:latin typeface="Century Gothic" panose="020B0502020202020204" pitchFamily="34" charset="0"/>
              </a:rPr>
              <a:t> word wat </a:t>
            </a:r>
            <a:r>
              <a:rPr lang="en-US" sz="3600" i="1" dirty="0" err="1">
                <a:solidFill>
                  <a:schemeClr val="tx1"/>
                </a:solidFill>
                <a:latin typeface="Century Gothic" panose="020B0502020202020204" pitchFamily="34" charset="0"/>
              </a:rPr>
              <a:t>jy</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moet</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doen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En</a:t>
            </a:r>
            <a:r>
              <a:rPr lang="en-US" sz="3600" i="1" dirty="0">
                <a:solidFill>
                  <a:schemeClr val="tx1"/>
                </a:solidFill>
                <a:latin typeface="Century Gothic" panose="020B0502020202020204" pitchFamily="34" charset="0"/>
              </a:rPr>
              <a:t> die </a:t>
            </a:r>
            <a:r>
              <a:rPr lang="en-US" sz="3600" i="1" dirty="0" err="1">
                <a:solidFill>
                  <a:schemeClr val="tx1"/>
                </a:solidFill>
                <a:latin typeface="Century Gothic" panose="020B0502020202020204" pitchFamily="34" charset="0"/>
              </a:rPr>
              <a:t>manne</a:t>
            </a:r>
            <a:r>
              <a:rPr lang="en-US" sz="3600" i="1" dirty="0">
                <a:solidFill>
                  <a:schemeClr val="tx1"/>
                </a:solidFill>
                <a:latin typeface="Century Gothic" panose="020B0502020202020204" pitchFamily="34" charset="0"/>
              </a:rPr>
              <a:t> wat </a:t>
            </a:r>
            <a:r>
              <a:rPr lang="en-US" sz="3600" i="1" dirty="0" err="1">
                <a:solidFill>
                  <a:schemeClr val="tx1"/>
                </a:solidFill>
                <a:latin typeface="Century Gothic" panose="020B0502020202020204" pitchFamily="34" charset="0"/>
              </a:rPr>
              <a:t>saam</a:t>
            </a:r>
            <a:r>
              <a:rPr lang="en-US" sz="3600" i="1" dirty="0">
                <a:solidFill>
                  <a:schemeClr val="tx1"/>
                </a:solidFill>
                <a:latin typeface="Century Gothic" panose="020B0502020202020204" pitchFamily="34" charset="0"/>
              </a:rPr>
              <a:t> met </a:t>
            </a:r>
            <a:r>
              <a:rPr lang="en-US" sz="3600" i="1" dirty="0" err="1">
                <a:solidFill>
                  <a:schemeClr val="tx1"/>
                </a:solidFill>
                <a:latin typeface="Century Gothic" panose="020B0502020202020204" pitchFamily="34" charset="0"/>
              </a:rPr>
              <a:t>hom</a:t>
            </a:r>
            <a:r>
              <a:rPr lang="en-US" sz="3600" i="1" dirty="0">
                <a:solidFill>
                  <a:schemeClr val="tx1"/>
                </a:solidFill>
                <a:latin typeface="Century Gothic" panose="020B0502020202020204" pitchFamily="34" charset="0"/>
              </a:rPr>
              <a:t> op pad was, het </a:t>
            </a:r>
            <a:r>
              <a:rPr lang="en-US" sz="3600" i="1" dirty="0" err="1">
                <a:solidFill>
                  <a:schemeClr val="tx1"/>
                </a:solidFill>
                <a:latin typeface="Century Gothic" panose="020B0502020202020204" pitchFamily="34" charset="0"/>
              </a:rPr>
              <a:t>sprakeloos</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gestaan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terwyl</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hulle</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wel</a:t>
            </a:r>
            <a:r>
              <a:rPr lang="en-US" sz="3600" i="1" dirty="0">
                <a:solidFill>
                  <a:schemeClr val="tx1"/>
                </a:solidFill>
                <a:latin typeface="Century Gothic" panose="020B0502020202020204" pitchFamily="34" charset="0"/>
              </a:rPr>
              <a:t> die stem </a:t>
            </a:r>
            <a:r>
              <a:rPr lang="en-US" sz="3600" i="1" dirty="0" err="1">
                <a:solidFill>
                  <a:schemeClr val="tx1"/>
                </a:solidFill>
                <a:latin typeface="Century Gothic" panose="020B0502020202020204" pitchFamily="34" charset="0"/>
              </a:rPr>
              <a:t>hoor</a:t>
            </a:r>
            <a:r>
              <a:rPr lang="en-US" sz="3600" i="1" dirty="0">
                <a:solidFill>
                  <a:schemeClr val="tx1"/>
                </a:solidFill>
                <a:latin typeface="Century Gothic" panose="020B0502020202020204" pitchFamily="34" charset="0"/>
              </a:rPr>
              <a:t>, maar </a:t>
            </a:r>
            <a:r>
              <a:rPr lang="en-US" sz="3600" i="1" dirty="0" err="1">
                <a:solidFill>
                  <a:schemeClr val="tx1"/>
                </a:solidFill>
                <a:latin typeface="Century Gothic" panose="020B0502020202020204" pitchFamily="34" charset="0"/>
              </a:rPr>
              <a:t>niemand</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sien</a:t>
            </a:r>
            <a:r>
              <a:rPr lang="en-US" sz="3600" i="1" dirty="0">
                <a:solidFill>
                  <a:schemeClr val="tx1"/>
                </a:solidFill>
                <a:latin typeface="Century Gothic" panose="020B0502020202020204" pitchFamily="34" charset="0"/>
              </a:rPr>
              <a:t> </a:t>
            </a:r>
            <a:r>
              <a:rPr lang="en-US" sz="3600" i="1" dirty="0" err="1">
                <a:solidFill>
                  <a:schemeClr val="tx1"/>
                </a:solidFill>
                <a:latin typeface="Century Gothic" panose="020B0502020202020204" pitchFamily="34" charset="0"/>
              </a:rPr>
              <a:t>nie</a:t>
            </a:r>
            <a:r>
              <a:rPr lang="en-US"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4114543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622</TotalTime>
  <Words>1307</Words>
  <Application>Microsoft Macintosh PowerPoint</Application>
  <PresentationFormat>Widescreen</PresentationFormat>
  <Paragraphs>85</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Century Gothic</vt:lpstr>
      <vt:lpstr>Symbol</vt:lpstr>
      <vt:lpstr>Office Theme</vt:lpstr>
      <vt:lpstr>COURAGE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COURAGE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DIVINE DESIGN IV</dc:title>
  <dc:creator>Microsoft Office User</dc:creator>
  <cp:lastModifiedBy>Herman Lourens</cp:lastModifiedBy>
  <cp:revision>111</cp:revision>
  <dcterms:created xsi:type="dcterms:W3CDTF">2019-11-08T20:02:32Z</dcterms:created>
  <dcterms:modified xsi:type="dcterms:W3CDTF">2020-05-23T14:27:14Z</dcterms:modified>
</cp:coreProperties>
</file>